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66"/>
  </p:notesMasterIdLst>
  <p:handoutMasterIdLst>
    <p:handoutMasterId r:id="rId67"/>
  </p:handoutMasterIdLst>
  <p:sldIdLst>
    <p:sldId id="444" r:id="rId5"/>
    <p:sldId id="461" r:id="rId6"/>
    <p:sldId id="462" r:id="rId7"/>
    <p:sldId id="463" r:id="rId8"/>
    <p:sldId id="468" r:id="rId9"/>
    <p:sldId id="467" r:id="rId10"/>
    <p:sldId id="465" r:id="rId11"/>
    <p:sldId id="464" r:id="rId12"/>
    <p:sldId id="466" r:id="rId13"/>
    <p:sldId id="469" r:id="rId14"/>
    <p:sldId id="470" r:id="rId15"/>
    <p:sldId id="471" r:id="rId16"/>
    <p:sldId id="472" r:id="rId17"/>
    <p:sldId id="473" r:id="rId18"/>
    <p:sldId id="474" r:id="rId19"/>
    <p:sldId id="475" r:id="rId20"/>
    <p:sldId id="476" r:id="rId21"/>
    <p:sldId id="477" r:id="rId22"/>
    <p:sldId id="478" r:id="rId23"/>
    <p:sldId id="479" r:id="rId24"/>
    <p:sldId id="480" r:id="rId25"/>
    <p:sldId id="481"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 id="494" r:id="rId39"/>
    <p:sldId id="495" r:id="rId40"/>
    <p:sldId id="496" r:id="rId41"/>
    <p:sldId id="497" r:id="rId42"/>
    <p:sldId id="498" r:id="rId43"/>
    <p:sldId id="499" r:id="rId44"/>
    <p:sldId id="500" r:id="rId45"/>
    <p:sldId id="501" r:id="rId46"/>
    <p:sldId id="502" r:id="rId47"/>
    <p:sldId id="503" r:id="rId48"/>
    <p:sldId id="504" r:id="rId49"/>
    <p:sldId id="505" r:id="rId50"/>
    <p:sldId id="506" r:id="rId51"/>
    <p:sldId id="508" r:id="rId52"/>
    <p:sldId id="507" r:id="rId53"/>
    <p:sldId id="509" r:id="rId54"/>
    <p:sldId id="510" r:id="rId55"/>
    <p:sldId id="511" r:id="rId56"/>
    <p:sldId id="512" r:id="rId57"/>
    <p:sldId id="513" r:id="rId58"/>
    <p:sldId id="514" r:id="rId59"/>
    <p:sldId id="515" r:id="rId60"/>
    <p:sldId id="516" r:id="rId61"/>
    <p:sldId id="517" r:id="rId62"/>
    <p:sldId id="518" r:id="rId63"/>
    <p:sldId id="519" r:id="rId64"/>
    <p:sldId id="52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Nechita" initials="AN" lastIdx="207" clrIdx="0">
    <p:extLst>
      <p:ext uri="{19B8F6BF-5375-455C-9EA6-DF929625EA0E}">
        <p15:presenceInfo xmlns:p15="http://schemas.microsoft.com/office/powerpoint/2012/main" userId="S-1-5-21-1465470642-3658487054-979718405-4281" providerId="AD"/>
      </p:ext>
    </p:extLst>
  </p:cmAuthor>
  <p:cmAuthor id="2" name="Raluca Ioana Tripa" initials="RIT" lastIdx="1" clrIdx="1">
    <p:extLst>
      <p:ext uri="{19B8F6BF-5375-455C-9EA6-DF929625EA0E}">
        <p15:presenceInfo xmlns:p15="http://schemas.microsoft.com/office/powerpoint/2012/main" userId="S::raluca.tripa@fortech.ro::ea0a38e1-c217-4093-9010-fc80152a04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66"/>
    <a:srgbClr val="6C688A"/>
    <a:srgbClr val="404040"/>
    <a:srgbClr val="2C2F5A"/>
    <a:srgbClr val="3896C0"/>
    <a:srgbClr val="E5E5E5"/>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357" autoAdjust="0"/>
  </p:normalViewPr>
  <p:slideViewPr>
    <p:cSldViewPr snapToGrid="0">
      <p:cViewPr varScale="1">
        <p:scale>
          <a:sx n="84" d="100"/>
          <a:sy n="84" d="100"/>
        </p:scale>
        <p:origin x="470" y="67"/>
      </p:cViewPr>
      <p:guideLst/>
    </p:cSldViewPr>
  </p:slideViewPr>
  <p:notesTextViewPr>
    <p:cViewPr>
      <p:scale>
        <a:sx n="1" d="1"/>
        <a:sy n="1" d="1"/>
      </p:scale>
      <p:origin x="0" y="0"/>
    </p:cViewPr>
  </p:notesTextViewPr>
  <p:notesViewPr>
    <p:cSldViewPr snapToGrid="0">
      <p:cViewPr varScale="1">
        <p:scale>
          <a:sx n="62" d="100"/>
          <a:sy n="62" d="100"/>
        </p:scale>
        <p:origin x="3226"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66E99F-816F-4CE5-8E2D-FD8FF1057100}" type="doc">
      <dgm:prSet loTypeId="urn:microsoft.com/office/officeart/2005/8/layout/default#1" loCatId="list" qsTypeId="urn:microsoft.com/office/officeart/2005/8/quickstyle/3d3" qsCatId="3D" csTypeId="urn:microsoft.com/office/officeart/2005/8/colors/colorful2" csCatId="colorful" phldr="1"/>
      <dgm:spPr/>
      <dgm:t>
        <a:bodyPr/>
        <a:lstStyle/>
        <a:p>
          <a:endParaRPr lang="en-US"/>
        </a:p>
      </dgm:t>
    </dgm:pt>
    <dgm:pt modelId="{42AAD35E-7997-4A91-BEE3-E22F1F91B802}">
      <dgm:prSet phldrT="[Text]"/>
      <dgm:spPr>
        <a:xfrm>
          <a:off x="738986" y="2330"/>
          <a:ext cx="2961958" cy="1777175"/>
        </a:xfrm>
        <a:prstGeom prst="rect">
          <a:avLst/>
        </a:prstGeom>
        <a:solidFill>
          <a:srgbClr val="DE1720">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a:buNone/>
          </a:pPr>
          <a:r>
            <a:rPr lang="en-US" dirty="0">
              <a:solidFill>
                <a:sysClr val="window" lastClr="FFFFFF"/>
              </a:solidFill>
              <a:latin typeface="Calibri"/>
              <a:ea typeface="+mn-ea"/>
              <a:cs typeface="+mn-cs"/>
            </a:rPr>
            <a:t>Unit</a:t>
          </a:r>
        </a:p>
      </dgm:t>
    </dgm:pt>
    <dgm:pt modelId="{52CCDBFE-F946-41F4-BBB9-ABAA50C4441C}" type="parTrans" cxnId="{C776CBB1-3F26-4419-B435-A0E0A0863DB5}">
      <dgm:prSet/>
      <dgm:spPr/>
      <dgm:t>
        <a:bodyPr/>
        <a:lstStyle/>
        <a:p>
          <a:endParaRPr lang="en-US"/>
        </a:p>
      </dgm:t>
    </dgm:pt>
    <dgm:pt modelId="{EAF0C76F-3071-4DCA-9BED-406DA7B0595F}" type="sibTrans" cxnId="{C776CBB1-3F26-4419-B435-A0E0A0863DB5}">
      <dgm:prSet/>
      <dgm:spPr/>
      <dgm:t>
        <a:bodyPr/>
        <a:lstStyle/>
        <a:p>
          <a:endParaRPr lang="en-US"/>
        </a:p>
      </dgm:t>
    </dgm:pt>
    <dgm:pt modelId="{BFA89ADA-CF5F-427A-B955-D95F4D545B48}">
      <dgm:prSet phldrT="[Text]"/>
      <dgm:spPr>
        <a:xfrm>
          <a:off x="3997140" y="2330"/>
          <a:ext cx="2961958" cy="1777175"/>
        </a:xfrm>
        <a:prstGeom prst="rect">
          <a:avLst/>
        </a:prstGeom>
        <a:solidFill>
          <a:srgbClr val="DE1720">
            <a:hueOff val="-2932454"/>
            <a:satOff val="-17757"/>
            <a:lumOff val="6797"/>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a:buNone/>
          </a:pPr>
          <a:r>
            <a:rPr lang="en-US" dirty="0">
              <a:solidFill>
                <a:sysClr val="window" lastClr="FFFFFF"/>
              </a:solidFill>
              <a:latin typeface="Calibri"/>
              <a:ea typeface="+mn-ea"/>
              <a:cs typeface="+mn-cs"/>
            </a:rPr>
            <a:t>Integration</a:t>
          </a:r>
        </a:p>
      </dgm:t>
    </dgm:pt>
    <dgm:pt modelId="{55F7CBBF-4443-493D-AA71-20DD0E014002}" type="parTrans" cxnId="{5849C638-9E82-4772-BA6E-B83FF18FF7D6}">
      <dgm:prSet/>
      <dgm:spPr/>
      <dgm:t>
        <a:bodyPr/>
        <a:lstStyle/>
        <a:p>
          <a:endParaRPr lang="en-US"/>
        </a:p>
      </dgm:t>
    </dgm:pt>
    <dgm:pt modelId="{8D585976-B7D3-427A-A02A-510A0EECE6ED}" type="sibTrans" cxnId="{5849C638-9E82-4772-BA6E-B83FF18FF7D6}">
      <dgm:prSet/>
      <dgm:spPr/>
      <dgm:t>
        <a:bodyPr/>
        <a:lstStyle/>
        <a:p>
          <a:endParaRPr lang="en-US"/>
        </a:p>
      </dgm:t>
    </dgm:pt>
    <dgm:pt modelId="{D7E32E56-CE1A-45FB-A2FF-6E06B03C77D6}">
      <dgm:prSet phldrT="[Text]"/>
      <dgm:spPr>
        <a:xfrm>
          <a:off x="738986" y="2075701"/>
          <a:ext cx="2961958" cy="1777175"/>
        </a:xfrm>
        <a:prstGeom prst="rect">
          <a:avLst/>
        </a:prstGeom>
        <a:solidFill>
          <a:srgbClr val="DE1720">
            <a:hueOff val="-5864908"/>
            <a:satOff val="-35515"/>
            <a:lumOff val="13594"/>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a:buNone/>
          </a:pPr>
          <a:r>
            <a:rPr lang="en-US" dirty="0">
              <a:solidFill>
                <a:sysClr val="window" lastClr="FFFFFF"/>
              </a:solidFill>
              <a:latin typeface="Calibri"/>
              <a:ea typeface="+mn-ea"/>
              <a:cs typeface="+mn-cs"/>
            </a:rPr>
            <a:t>System</a:t>
          </a:r>
        </a:p>
      </dgm:t>
    </dgm:pt>
    <dgm:pt modelId="{D7A0D906-0D2D-4EB6-AFAB-2567184B12BC}" type="parTrans" cxnId="{0D25E733-ACD3-43AF-9110-E313D9821BD9}">
      <dgm:prSet/>
      <dgm:spPr/>
      <dgm:t>
        <a:bodyPr/>
        <a:lstStyle/>
        <a:p>
          <a:endParaRPr lang="en-US"/>
        </a:p>
      </dgm:t>
    </dgm:pt>
    <dgm:pt modelId="{F939512D-BF67-40C8-8657-4CC3734E3FBD}" type="sibTrans" cxnId="{0D25E733-ACD3-43AF-9110-E313D9821BD9}">
      <dgm:prSet/>
      <dgm:spPr/>
      <dgm:t>
        <a:bodyPr/>
        <a:lstStyle/>
        <a:p>
          <a:endParaRPr lang="en-US"/>
        </a:p>
      </dgm:t>
    </dgm:pt>
    <dgm:pt modelId="{C716912B-C92C-47EF-89AA-0041C6495D4C}">
      <dgm:prSet phldrT="[Text]"/>
      <dgm:spPr>
        <a:xfrm>
          <a:off x="3997140" y="2075701"/>
          <a:ext cx="2961958" cy="1777175"/>
        </a:xfrm>
        <a:prstGeom prst="rect">
          <a:avLst/>
        </a:prstGeom>
        <a:solidFill>
          <a:srgbClr val="DE1720">
            <a:hueOff val="-8797361"/>
            <a:satOff val="-53272"/>
            <a:lumOff val="20391"/>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gm:spPr>
      <dgm:t>
        <a:bodyPr/>
        <a:lstStyle/>
        <a:p>
          <a:pPr>
            <a:buNone/>
          </a:pPr>
          <a:r>
            <a:rPr lang="en-US" dirty="0">
              <a:solidFill>
                <a:sysClr val="window" lastClr="FFFFFF"/>
              </a:solidFill>
              <a:latin typeface="Calibri"/>
              <a:ea typeface="+mn-ea"/>
              <a:cs typeface="+mn-cs"/>
            </a:rPr>
            <a:t>Acceptance</a:t>
          </a:r>
        </a:p>
      </dgm:t>
    </dgm:pt>
    <dgm:pt modelId="{6A0EC151-2056-4C8A-AB16-57587130BB85}" type="parTrans" cxnId="{D74F9D63-C06F-4956-AB25-6FACA69E5928}">
      <dgm:prSet/>
      <dgm:spPr/>
      <dgm:t>
        <a:bodyPr/>
        <a:lstStyle/>
        <a:p>
          <a:endParaRPr lang="en-US"/>
        </a:p>
      </dgm:t>
    </dgm:pt>
    <dgm:pt modelId="{372E5CE9-10B7-4AC0-A900-B01DAB5AB07F}" type="sibTrans" cxnId="{D74F9D63-C06F-4956-AB25-6FACA69E5928}">
      <dgm:prSet/>
      <dgm:spPr/>
      <dgm:t>
        <a:bodyPr/>
        <a:lstStyle/>
        <a:p>
          <a:endParaRPr lang="en-US"/>
        </a:p>
      </dgm:t>
    </dgm:pt>
    <dgm:pt modelId="{C445A945-4BF6-4899-9864-3552DE3A69BF}" type="pres">
      <dgm:prSet presAssocID="{3F66E99F-816F-4CE5-8E2D-FD8FF1057100}" presName="diagram" presStyleCnt="0">
        <dgm:presLayoutVars>
          <dgm:dir/>
          <dgm:resizeHandles val="exact"/>
        </dgm:presLayoutVars>
      </dgm:prSet>
      <dgm:spPr/>
    </dgm:pt>
    <dgm:pt modelId="{1B2366D3-C1E5-49F8-A3D2-184DF37D0504}" type="pres">
      <dgm:prSet presAssocID="{42AAD35E-7997-4A91-BEE3-E22F1F91B802}" presName="node" presStyleLbl="node1" presStyleIdx="0" presStyleCnt="4">
        <dgm:presLayoutVars>
          <dgm:bulletEnabled val="1"/>
        </dgm:presLayoutVars>
      </dgm:prSet>
      <dgm:spPr/>
    </dgm:pt>
    <dgm:pt modelId="{9324AAAB-DB39-4A5F-9406-FDE3F528ECFA}" type="pres">
      <dgm:prSet presAssocID="{EAF0C76F-3071-4DCA-9BED-406DA7B0595F}" presName="sibTrans" presStyleCnt="0"/>
      <dgm:spPr/>
    </dgm:pt>
    <dgm:pt modelId="{751924A4-FD49-47B4-8C91-454F8225C9BA}" type="pres">
      <dgm:prSet presAssocID="{BFA89ADA-CF5F-427A-B955-D95F4D545B48}" presName="node" presStyleLbl="node1" presStyleIdx="1" presStyleCnt="4">
        <dgm:presLayoutVars>
          <dgm:bulletEnabled val="1"/>
        </dgm:presLayoutVars>
      </dgm:prSet>
      <dgm:spPr/>
    </dgm:pt>
    <dgm:pt modelId="{B6A88CAA-9E64-44C5-B50D-C1555D1F9F89}" type="pres">
      <dgm:prSet presAssocID="{8D585976-B7D3-427A-A02A-510A0EECE6ED}" presName="sibTrans" presStyleCnt="0"/>
      <dgm:spPr/>
    </dgm:pt>
    <dgm:pt modelId="{0A0B0FB6-4BFD-4089-AA60-D296AC00F174}" type="pres">
      <dgm:prSet presAssocID="{D7E32E56-CE1A-45FB-A2FF-6E06B03C77D6}" presName="node" presStyleLbl="node1" presStyleIdx="2" presStyleCnt="4">
        <dgm:presLayoutVars>
          <dgm:bulletEnabled val="1"/>
        </dgm:presLayoutVars>
      </dgm:prSet>
      <dgm:spPr/>
    </dgm:pt>
    <dgm:pt modelId="{85C4136B-E98E-455F-8DA5-949F7286DFFF}" type="pres">
      <dgm:prSet presAssocID="{F939512D-BF67-40C8-8657-4CC3734E3FBD}" presName="sibTrans" presStyleCnt="0"/>
      <dgm:spPr/>
    </dgm:pt>
    <dgm:pt modelId="{82D10A1C-49FF-429D-8ED0-82BD8D3A0043}" type="pres">
      <dgm:prSet presAssocID="{C716912B-C92C-47EF-89AA-0041C6495D4C}" presName="node" presStyleLbl="node1" presStyleIdx="3" presStyleCnt="4">
        <dgm:presLayoutVars>
          <dgm:bulletEnabled val="1"/>
        </dgm:presLayoutVars>
      </dgm:prSet>
      <dgm:spPr/>
    </dgm:pt>
  </dgm:ptLst>
  <dgm:cxnLst>
    <dgm:cxn modelId="{0D25E733-ACD3-43AF-9110-E313D9821BD9}" srcId="{3F66E99F-816F-4CE5-8E2D-FD8FF1057100}" destId="{D7E32E56-CE1A-45FB-A2FF-6E06B03C77D6}" srcOrd="2" destOrd="0" parTransId="{D7A0D906-0D2D-4EB6-AFAB-2567184B12BC}" sibTransId="{F939512D-BF67-40C8-8657-4CC3734E3FBD}"/>
    <dgm:cxn modelId="{5849C638-9E82-4772-BA6E-B83FF18FF7D6}" srcId="{3F66E99F-816F-4CE5-8E2D-FD8FF1057100}" destId="{BFA89ADA-CF5F-427A-B955-D95F4D545B48}" srcOrd="1" destOrd="0" parTransId="{55F7CBBF-4443-493D-AA71-20DD0E014002}" sibTransId="{8D585976-B7D3-427A-A02A-510A0EECE6ED}"/>
    <dgm:cxn modelId="{D74F9D63-C06F-4956-AB25-6FACA69E5928}" srcId="{3F66E99F-816F-4CE5-8E2D-FD8FF1057100}" destId="{C716912B-C92C-47EF-89AA-0041C6495D4C}" srcOrd="3" destOrd="0" parTransId="{6A0EC151-2056-4C8A-AB16-57587130BB85}" sibTransId="{372E5CE9-10B7-4AC0-A900-B01DAB5AB07F}"/>
    <dgm:cxn modelId="{E1DFFF64-0B55-4BBD-8F42-897F02ACB06B}" type="presOf" srcId="{C716912B-C92C-47EF-89AA-0041C6495D4C}" destId="{82D10A1C-49FF-429D-8ED0-82BD8D3A0043}" srcOrd="0" destOrd="0" presId="urn:microsoft.com/office/officeart/2005/8/layout/default#1"/>
    <dgm:cxn modelId="{39F43F85-3666-423A-B808-F49D72E778B0}" type="presOf" srcId="{3F66E99F-816F-4CE5-8E2D-FD8FF1057100}" destId="{C445A945-4BF6-4899-9864-3552DE3A69BF}" srcOrd="0" destOrd="0" presId="urn:microsoft.com/office/officeart/2005/8/layout/default#1"/>
    <dgm:cxn modelId="{C776CBB1-3F26-4419-B435-A0E0A0863DB5}" srcId="{3F66E99F-816F-4CE5-8E2D-FD8FF1057100}" destId="{42AAD35E-7997-4A91-BEE3-E22F1F91B802}" srcOrd="0" destOrd="0" parTransId="{52CCDBFE-F946-41F4-BBB9-ABAA50C4441C}" sibTransId="{EAF0C76F-3071-4DCA-9BED-406DA7B0595F}"/>
    <dgm:cxn modelId="{97C212B6-CB65-4D91-9F6E-F4ED7D19565F}" type="presOf" srcId="{BFA89ADA-CF5F-427A-B955-D95F4D545B48}" destId="{751924A4-FD49-47B4-8C91-454F8225C9BA}" srcOrd="0" destOrd="0" presId="urn:microsoft.com/office/officeart/2005/8/layout/default#1"/>
    <dgm:cxn modelId="{64F8DFCD-E60E-4E16-8918-EDC01EE346B5}" type="presOf" srcId="{42AAD35E-7997-4A91-BEE3-E22F1F91B802}" destId="{1B2366D3-C1E5-49F8-A3D2-184DF37D0504}" srcOrd="0" destOrd="0" presId="urn:microsoft.com/office/officeart/2005/8/layout/default#1"/>
    <dgm:cxn modelId="{B5A1A2DF-8E86-4F49-91B7-C2847B6492F7}" type="presOf" srcId="{D7E32E56-CE1A-45FB-A2FF-6E06B03C77D6}" destId="{0A0B0FB6-4BFD-4089-AA60-D296AC00F174}" srcOrd="0" destOrd="0" presId="urn:microsoft.com/office/officeart/2005/8/layout/default#1"/>
    <dgm:cxn modelId="{8D121D77-A1C4-4A6A-BA44-F273FD5ECF10}" type="presParOf" srcId="{C445A945-4BF6-4899-9864-3552DE3A69BF}" destId="{1B2366D3-C1E5-49F8-A3D2-184DF37D0504}" srcOrd="0" destOrd="0" presId="urn:microsoft.com/office/officeart/2005/8/layout/default#1"/>
    <dgm:cxn modelId="{E4518A74-05EC-40D8-A3FE-B391AC82536E}" type="presParOf" srcId="{C445A945-4BF6-4899-9864-3552DE3A69BF}" destId="{9324AAAB-DB39-4A5F-9406-FDE3F528ECFA}" srcOrd="1" destOrd="0" presId="urn:microsoft.com/office/officeart/2005/8/layout/default#1"/>
    <dgm:cxn modelId="{DD5B4B77-B65D-4203-8F35-B8C0E9A53C2B}" type="presParOf" srcId="{C445A945-4BF6-4899-9864-3552DE3A69BF}" destId="{751924A4-FD49-47B4-8C91-454F8225C9BA}" srcOrd="2" destOrd="0" presId="urn:microsoft.com/office/officeart/2005/8/layout/default#1"/>
    <dgm:cxn modelId="{D13B4359-AA5A-44EC-A949-9AF543CD8BBB}" type="presParOf" srcId="{C445A945-4BF6-4899-9864-3552DE3A69BF}" destId="{B6A88CAA-9E64-44C5-B50D-C1555D1F9F89}" srcOrd="3" destOrd="0" presId="urn:microsoft.com/office/officeart/2005/8/layout/default#1"/>
    <dgm:cxn modelId="{4523FA8A-7AC0-4CEE-8FF8-83D4853AB4D3}" type="presParOf" srcId="{C445A945-4BF6-4899-9864-3552DE3A69BF}" destId="{0A0B0FB6-4BFD-4089-AA60-D296AC00F174}" srcOrd="4" destOrd="0" presId="urn:microsoft.com/office/officeart/2005/8/layout/default#1"/>
    <dgm:cxn modelId="{EACB118E-3531-4BC7-BB69-D3DC2C0B9C86}" type="presParOf" srcId="{C445A945-4BF6-4899-9864-3552DE3A69BF}" destId="{85C4136B-E98E-455F-8DA5-949F7286DFFF}" srcOrd="5" destOrd="0" presId="urn:microsoft.com/office/officeart/2005/8/layout/default#1"/>
    <dgm:cxn modelId="{F4D0774B-DD1D-4CC6-AAE2-C1EC22E2D225}" type="presParOf" srcId="{C445A945-4BF6-4899-9864-3552DE3A69BF}" destId="{82D10A1C-49FF-429D-8ED0-82BD8D3A0043}" srcOrd="6"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F4256B-9E07-4B7D-AB66-B74306CCEA38}" type="doc">
      <dgm:prSet loTypeId="urn:microsoft.com/office/officeart/2005/8/layout/default#2" loCatId="list" qsTypeId="urn:microsoft.com/office/officeart/2005/8/quickstyle/simple1" qsCatId="simple" csTypeId="urn:microsoft.com/office/officeart/2005/8/colors/colorful2" csCatId="colorful" phldr="1"/>
      <dgm:spPr/>
      <dgm:t>
        <a:bodyPr/>
        <a:lstStyle/>
        <a:p>
          <a:endParaRPr lang="en-US"/>
        </a:p>
      </dgm:t>
    </dgm:pt>
    <dgm:pt modelId="{F4493BFB-B11B-4237-9276-8BA929F952B0}">
      <dgm:prSet/>
      <dgm:spPr>
        <a:xfrm>
          <a:off x="0" y="574195"/>
          <a:ext cx="2571749" cy="1543050"/>
        </a:xfrm>
        <a:prstGeom prst="rect">
          <a:avLst/>
        </a:prstGeom>
        <a:solidFill>
          <a:srgbClr val="DE172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buNone/>
          </a:pPr>
          <a:r>
            <a:rPr lang="en-US" dirty="0">
              <a:solidFill>
                <a:sysClr val="window" lastClr="FFFFFF"/>
              </a:solidFill>
              <a:latin typeface="Calibri"/>
              <a:ea typeface="+mn-ea"/>
              <a:cs typeface="+mn-cs"/>
            </a:rPr>
            <a:t>general correctness</a:t>
          </a:r>
        </a:p>
      </dgm:t>
    </dgm:pt>
    <dgm:pt modelId="{5354F7A1-50BE-4FFC-949E-5D270EC4F042}" type="parTrans" cxnId="{81AF204F-D5E1-4FE9-9F02-EB3BBC8F2F73}">
      <dgm:prSet/>
      <dgm:spPr/>
      <dgm:t>
        <a:bodyPr/>
        <a:lstStyle/>
        <a:p>
          <a:endParaRPr lang="en-US"/>
        </a:p>
      </dgm:t>
    </dgm:pt>
    <dgm:pt modelId="{47C6B1AE-20CF-44AE-BE9B-AB1CDCC61754}" type="sibTrans" cxnId="{81AF204F-D5E1-4FE9-9F02-EB3BBC8F2F73}">
      <dgm:prSet/>
      <dgm:spPr/>
      <dgm:t>
        <a:bodyPr/>
        <a:lstStyle/>
        <a:p>
          <a:endParaRPr lang="en-US"/>
        </a:p>
      </dgm:t>
    </dgm:pt>
    <dgm:pt modelId="{C3885076-DB56-40E7-A7E1-7A455EA0DA3D}">
      <dgm:prSet/>
      <dgm:spPr>
        <a:xfrm>
          <a:off x="2828925" y="574195"/>
          <a:ext cx="2571749" cy="1543050"/>
        </a:xfrm>
        <a:prstGeom prst="rect">
          <a:avLst/>
        </a:prstGeom>
        <a:solidFill>
          <a:srgbClr val="DE1720">
            <a:hueOff val="-4398680"/>
            <a:satOff val="-26636"/>
            <a:lumOff val="10196"/>
            <a:alphaOff val="0"/>
          </a:srgbClr>
        </a:solidFill>
        <a:ln w="25400" cap="flat" cmpd="sng" algn="ctr">
          <a:solidFill>
            <a:sysClr val="window" lastClr="FFFFFF">
              <a:hueOff val="0"/>
              <a:satOff val="0"/>
              <a:lumOff val="0"/>
              <a:alphaOff val="0"/>
            </a:sysClr>
          </a:solidFill>
          <a:prstDash val="solid"/>
        </a:ln>
        <a:effectLst/>
      </dgm:spPr>
      <dgm:t>
        <a:bodyPr/>
        <a:lstStyle/>
        <a:p>
          <a:pPr rtl="0">
            <a:buNone/>
          </a:pPr>
          <a:r>
            <a:rPr lang="en-US" dirty="0">
              <a:solidFill>
                <a:sysClr val="window" lastClr="FFFFFF"/>
              </a:solidFill>
              <a:latin typeface="Calibri"/>
              <a:ea typeface="+mn-ea"/>
              <a:cs typeface="+mn-cs"/>
            </a:rPr>
            <a:t>boundary conditions</a:t>
          </a:r>
        </a:p>
      </dgm:t>
    </dgm:pt>
    <dgm:pt modelId="{92AAC8AA-0E02-4906-9210-07F61AA802A2}" type="parTrans" cxnId="{463C9DB6-2044-4783-875D-088E0A1AD3AA}">
      <dgm:prSet/>
      <dgm:spPr/>
      <dgm:t>
        <a:bodyPr/>
        <a:lstStyle/>
        <a:p>
          <a:endParaRPr lang="en-US"/>
        </a:p>
      </dgm:t>
    </dgm:pt>
    <dgm:pt modelId="{AE961938-C48B-4928-B2C8-1494064DC515}" type="sibTrans" cxnId="{463C9DB6-2044-4783-875D-088E0A1AD3AA}">
      <dgm:prSet/>
      <dgm:spPr/>
      <dgm:t>
        <a:bodyPr/>
        <a:lstStyle/>
        <a:p>
          <a:endParaRPr lang="en-US"/>
        </a:p>
      </dgm:t>
    </dgm:pt>
    <dgm:pt modelId="{F57F19C2-CEAA-4729-95AF-44164FC42162}">
      <dgm:prSet/>
      <dgm:spPr>
        <a:xfrm>
          <a:off x="5657849" y="574195"/>
          <a:ext cx="2571749" cy="1543050"/>
        </a:xfrm>
        <a:prstGeom prst="rect">
          <a:avLst/>
        </a:prstGeom>
        <a:solidFill>
          <a:srgbClr val="DE1720">
            <a:hueOff val="-8797361"/>
            <a:satOff val="-53272"/>
            <a:lumOff val="20391"/>
            <a:alphaOff val="0"/>
          </a:srgbClr>
        </a:solidFill>
        <a:ln w="25400" cap="flat" cmpd="sng" algn="ctr">
          <a:solidFill>
            <a:sysClr val="window" lastClr="FFFFFF">
              <a:hueOff val="0"/>
              <a:satOff val="0"/>
              <a:lumOff val="0"/>
              <a:alphaOff val="0"/>
            </a:sysClr>
          </a:solidFill>
          <a:prstDash val="solid"/>
        </a:ln>
        <a:effectLst/>
      </dgm:spPr>
      <dgm:t>
        <a:bodyPr/>
        <a:lstStyle/>
        <a:p>
          <a:pPr rtl="0">
            <a:buNone/>
          </a:pPr>
          <a:r>
            <a:rPr lang="en-US" dirty="0">
              <a:solidFill>
                <a:sysClr val="window" lastClr="FFFFFF"/>
              </a:solidFill>
              <a:latin typeface="Calibri"/>
              <a:ea typeface="+mn-ea"/>
              <a:cs typeface="+mn-cs"/>
            </a:rPr>
            <a:t>error conditions</a:t>
          </a:r>
        </a:p>
      </dgm:t>
    </dgm:pt>
    <dgm:pt modelId="{211B15AD-B9BC-469B-8CF2-0210E01655EE}" type="parTrans" cxnId="{36E86EBE-6EBD-4769-A9D8-3BF1C9E29CF6}">
      <dgm:prSet/>
      <dgm:spPr/>
      <dgm:t>
        <a:bodyPr/>
        <a:lstStyle/>
        <a:p>
          <a:endParaRPr lang="en-US"/>
        </a:p>
      </dgm:t>
    </dgm:pt>
    <dgm:pt modelId="{0E805DD8-A32B-48AB-A8E9-0EBCE2560AF6}" type="sibTrans" cxnId="{36E86EBE-6EBD-4769-A9D8-3BF1C9E29CF6}">
      <dgm:prSet/>
      <dgm:spPr/>
      <dgm:t>
        <a:bodyPr/>
        <a:lstStyle/>
        <a:p>
          <a:endParaRPr lang="en-US"/>
        </a:p>
      </dgm:t>
    </dgm:pt>
    <dgm:pt modelId="{62A438D1-8D10-42FF-B9F6-E3E10625120E}" type="pres">
      <dgm:prSet presAssocID="{14F4256B-9E07-4B7D-AB66-B74306CCEA38}" presName="diagram" presStyleCnt="0">
        <dgm:presLayoutVars>
          <dgm:dir/>
          <dgm:resizeHandles val="exact"/>
        </dgm:presLayoutVars>
      </dgm:prSet>
      <dgm:spPr/>
    </dgm:pt>
    <dgm:pt modelId="{46E4D319-5999-4439-A2A0-0DDA15BEF1C1}" type="pres">
      <dgm:prSet presAssocID="{F4493BFB-B11B-4237-9276-8BA929F952B0}" presName="node" presStyleLbl="node1" presStyleIdx="0" presStyleCnt="3">
        <dgm:presLayoutVars>
          <dgm:bulletEnabled val="1"/>
        </dgm:presLayoutVars>
      </dgm:prSet>
      <dgm:spPr/>
    </dgm:pt>
    <dgm:pt modelId="{D7CF3BF9-A948-4595-A618-0AE2E225EEFE}" type="pres">
      <dgm:prSet presAssocID="{47C6B1AE-20CF-44AE-BE9B-AB1CDCC61754}" presName="sibTrans" presStyleCnt="0"/>
      <dgm:spPr/>
    </dgm:pt>
    <dgm:pt modelId="{CF9E1C3C-E009-4C2D-B05D-7D693DF6F03F}" type="pres">
      <dgm:prSet presAssocID="{C3885076-DB56-40E7-A7E1-7A455EA0DA3D}" presName="node" presStyleLbl="node1" presStyleIdx="1" presStyleCnt="3">
        <dgm:presLayoutVars>
          <dgm:bulletEnabled val="1"/>
        </dgm:presLayoutVars>
      </dgm:prSet>
      <dgm:spPr/>
    </dgm:pt>
    <dgm:pt modelId="{5A7DC393-114F-4CD6-91FB-A412F25C41DB}" type="pres">
      <dgm:prSet presAssocID="{AE961938-C48B-4928-B2C8-1494064DC515}" presName="sibTrans" presStyleCnt="0"/>
      <dgm:spPr/>
    </dgm:pt>
    <dgm:pt modelId="{5E20B799-1D42-495D-BCB4-3DB3B8EEC23F}" type="pres">
      <dgm:prSet presAssocID="{F57F19C2-CEAA-4729-95AF-44164FC42162}" presName="node" presStyleLbl="node1" presStyleIdx="2" presStyleCnt="3">
        <dgm:presLayoutVars>
          <dgm:bulletEnabled val="1"/>
        </dgm:presLayoutVars>
      </dgm:prSet>
      <dgm:spPr/>
    </dgm:pt>
  </dgm:ptLst>
  <dgm:cxnLst>
    <dgm:cxn modelId="{81AF204F-D5E1-4FE9-9F02-EB3BBC8F2F73}" srcId="{14F4256B-9E07-4B7D-AB66-B74306CCEA38}" destId="{F4493BFB-B11B-4237-9276-8BA929F952B0}" srcOrd="0" destOrd="0" parTransId="{5354F7A1-50BE-4FFC-949E-5D270EC4F042}" sibTransId="{47C6B1AE-20CF-44AE-BE9B-AB1CDCC61754}"/>
    <dgm:cxn modelId="{ED340451-AD10-48CA-8CFC-3173A8AFA453}" type="presOf" srcId="{14F4256B-9E07-4B7D-AB66-B74306CCEA38}" destId="{62A438D1-8D10-42FF-B9F6-E3E10625120E}" srcOrd="0" destOrd="0" presId="urn:microsoft.com/office/officeart/2005/8/layout/default#2"/>
    <dgm:cxn modelId="{02946079-8893-4A51-83EC-367A1718AC1C}" type="presOf" srcId="{F4493BFB-B11B-4237-9276-8BA929F952B0}" destId="{46E4D319-5999-4439-A2A0-0DDA15BEF1C1}" srcOrd="0" destOrd="0" presId="urn:microsoft.com/office/officeart/2005/8/layout/default#2"/>
    <dgm:cxn modelId="{463C9DB6-2044-4783-875D-088E0A1AD3AA}" srcId="{14F4256B-9E07-4B7D-AB66-B74306CCEA38}" destId="{C3885076-DB56-40E7-A7E1-7A455EA0DA3D}" srcOrd="1" destOrd="0" parTransId="{92AAC8AA-0E02-4906-9210-07F61AA802A2}" sibTransId="{AE961938-C48B-4928-B2C8-1494064DC515}"/>
    <dgm:cxn modelId="{36E86EBE-6EBD-4769-A9D8-3BF1C9E29CF6}" srcId="{14F4256B-9E07-4B7D-AB66-B74306CCEA38}" destId="{F57F19C2-CEAA-4729-95AF-44164FC42162}" srcOrd="2" destOrd="0" parTransId="{211B15AD-B9BC-469B-8CF2-0210E01655EE}" sibTransId="{0E805DD8-A32B-48AB-A8E9-0EBCE2560AF6}"/>
    <dgm:cxn modelId="{9E695CC4-9519-4564-8E31-CFD433AFD2D6}" type="presOf" srcId="{C3885076-DB56-40E7-A7E1-7A455EA0DA3D}" destId="{CF9E1C3C-E009-4C2D-B05D-7D693DF6F03F}" srcOrd="0" destOrd="0" presId="urn:microsoft.com/office/officeart/2005/8/layout/default#2"/>
    <dgm:cxn modelId="{F835FCFA-7B27-4008-BE32-8261D75D5410}" type="presOf" srcId="{F57F19C2-CEAA-4729-95AF-44164FC42162}" destId="{5E20B799-1D42-495D-BCB4-3DB3B8EEC23F}" srcOrd="0" destOrd="0" presId="urn:microsoft.com/office/officeart/2005/8/layout/default#2"/>
    <dgm:cxn modelId="{A112A6EB-9DA5-47B2-911B-D59CCC85E815}" type="presParOf" srcId="{62A438D1-8D10-42FF-B9F6-E3E10625120E}" destId="{46E4D319-5999-4439-A2A0-0DDA15BEF1C1}" srcOrd="0" destOrd="0" presId="urn:microsoft.com/office/officeart/2005/8/layout/default#2"/>
    <dgm:cxn modelId="{DA630949-85ED-4D70-8A2A-96B31AD1EDFE}" type="presParOf" srcId="{62A438D1-8D10-42FF-B9F6-E3E10625120E}" destId="{D7CF3BF9-A948-4595-A618-0AE2E225EEFE}" srcOrd="1" destOrd="0" presId="urn:microsoft.com/office/officeart/2005/8/layout/default#2"/>
    <dgm:cxn modelId="{F9C4EC9D-C9B9-4A41-BC3C-D526563FC4D4}" type="presParOf" srcId="{62A438D1-8D10-42FF-B9F6-E3E10625120E}" destId="{CF9E1C3C-E009-4C2D-B05D-7D693DF6F03F}" srcOrd="2" destOrd="0" presId="urn:microsoft.com/office/officeart/2005/8/layout/default#2"/>
    <dgm:cxn modelId="{E9CE38AA-224E-4B6B-AE2D-02D59768E9E9}" type="presParOf" srcId="{62A438D1-8D10-42FF-B9F6-E3E10625120E}" destId="{5A7DC393-114F-4CD6-91FB-A412F25C41DB}" srcOrd="3" destOrd="0" presId="urn:microsoft.com/office/officeart/2005/8/layout/default#2"/>
    <dgm:cxn modelId="{7223F6C6-5002-474C-A0FA-C032FD2DF23D}" type="presParOf" srcId="{62A438D1-8D10-42FF-B9F6-E3E10625120E}" destId="{5E20B799-1D42-495D-BCB4-3DB3B8EEC23F}" srcOrd="4" destOrd="0" presId="urn:microsoft.com/office/officeart/2005/8/layout/defaul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3AFB8C-DF82-4831-B92A-6FD37EC9FC6B}"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1B657A7D-D1BA-44FC-ADB5-B38CB7C58EE5}">
      <dgm:prSet phldrT="[Text]"/>
      <dgm:spPr>
        <a:xfrm>
          <a:off x="348443" y="22616"/>
          <a:ext cx="4878207" cy="413280"/>
        </a:xfrm>
        <a:prstGeom prst="roundRect">
          <a:avLst/>
        </a:prstGeom>
        <a:solidFill>
          <a:srgbClr val="4BC1E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Smoke</a:t>
          </a:r>
          <a:r>
            <a:rPr lang="en-US" b="1" baseline="0" dirty="0">
              <a:solidFill>
                <a:sysClr val="window" lastClr="FFFFFF"/>
              </a:solidFill>
              <a:latin typeface="Calibri"/>
              <a:ea typeface="+mn-ea"/>
              <a:cs typeface="+mn-cs"/>
            </a:rPr>
            <a:t> Testing</a:t>
          </a:r>
          <a:endParaRPr lang="en-US" b="1" dirty="0">
            <a:solidFill>
              <a:sysClr val="window" lastClr="FFFFFF"/>
            </a:solidFill>
            <a:latin typeface="Calibri"/>
            <a:ea typeface="+mn-ea"/>
            <a:cs typeface="+mn-cs"/>
          </a:endParaRPr>
        </a:p>
      </dgm:t>
    </dgm:pt>
    <dgm:pt modelId="{02038977-4E7D-4BB1-B77E-F87C0D6FF400}" type="parTrans" cxnId="{B48B0598-CF29-419B-B648-817BEED98E65}">
      <dgm:prSet/>
      <dgm:spPr/>
      <dgm:t>
        <a:bodyPr/>
        <a:lstStyle/>
        <a:p>
          <a:endParaRPr lang="en-US" b="1"/>
        </a:p>
      </dgm:t>
    </dgm:pt>
    <dgm:pt modelId="{3EAB8B9F-8093-4014-BDB9-CD905722B25C}" type="sibTrans" cxnId="{B48B0598-CF29-419B-B648-817BEED98E65}">
      <dgm:prSet/>
      <dgm:spPr/>
      <dgm:t>
        <a:bodyPr/>
        <a:lstStyle/>
        <a:p>
          <a:endParaRPr lang="en-US" b="1"/>
        </a:p>
      </dgm:t>
    </dgm:pt>
    <dgm:pt modelId="{9128BD90-B357-482D-AEB6-54F5DAC0A2E8}">
      <dgm:prSet phldrT="[Text]"/>
      <dgm:spPr>
        <a:xfrm>
          <a:off x="348443" y="657656"/>
          <a:ext cx="4878207" cy="413280"/>
        </a:xfrm>
        <a:prstGeom prst="roundRect">
          <a:avLst/>
        </a:prstGeom>
        <a:solidFill>
          <a:srgbClr val="4BC1E9">
            <a:hueOff val="-1673055"/>
            <a:satOff val="3112"/>
            <a:lumOff val="-1485"/>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Sanity Testing	</a:t>
          </a:r>
        </a:p>
      </dgm:t>
    </dgm:pt>
    <dgm:pt modelId="{8FE8B273-FE70-4B36-80CD-54D7DFA6B81F}" type="parTrans" cxnId="{C33B51FC-1723-47A8-AF04-EF258EB3F63D}">
      <dgm:prSet/>
      <dgm:spPr/>
      <dgm:t>
        <a:bodyPr/>
        <a:lstStyle/>
        <a:p>
          <a:endParaRPr lang="en-US" b="1"/>
        </a:p>
      </dgm:t>
    </dgm:pt>
    <dgm:pt modelId="{43F0197F-66BA-40BB-9666-590DF3046C17}" type="sibTrans" cxnId="{C33B51FC-1723-47A8-AF04-EF258EB3F63D}">
      <dgm:prSet/>
      <dgm:spPr/>
      <dgm:t>
        <a:bodyPr/>
        <a:lstStyle/>
        <a:p>
          <a:endParaRPr lang="en-US" b="1"/>
        </a:p>
      </dgm:t>
    </dgm:pt>
    <dgm:pt modelId="{1260380D-4F6D-47C7-92B3-691536834EA4}">
      <dgm:prSet/>
      <dgm:spPr>
        <a:xfrm>
          <a:off x="348443" y="1292696"/>
          <a:ext cx="4878207" cy="413280"/>
        </a:xfrm>
        <a:prstGeom prst="roundRect">
          <a:avLst/>
        </a:prstGeom>
        <a:solidFill>
          <a:srgbClr val="4BC1E9">
            <a:hueOff val="-3346111"/>
            <a:satOff val="6223"/>
            <a:lumOff val="-2969"/>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Exploratory Testing</a:t>
          </a:r>
        </a:p>
      </dgm:t>
    </dgm:pt>
    <dgm:pt modelId="{5C634959-74C1-45CC-939E-11B0457E2779}" type="parTrans" cxnId="{07A8CFB6-F4FA-4F14-9022-B8C542B15539}">
      <dgm:prSet/>
      <dgm:spPr/>
      <dgm:t>
        <a:bodyPr/>
        <a:lstStyle/>
        <a:p>
          <a:endParaRPr lang="en-US" b="1"/>
        </a:p>
      </dgm:t>
    </dgm:pt>
    <dgm:pt modelId="{23A167B7-8519-48B2-AFC3-C1F050C6C0C5}" type="sibTrans" cxnId="{07A8CFB6-F4FA-4F14-9022-B8C542B15539}">
      <dgm:prSet/>
      <dgm:spPr/>
      <dgm:t>
        <a:bodyPr/>
        <a:lstStyle/>
        <a:p>
          <a:endParaRPr lang="en-US" b="1"/>
        </a:p>
      </dgm:t>
    </dgm:pt>
    <dgm:pt modelId="{F6490CA6-48B9-48BC-A100-8B44135BCFBF}">
      <dgm:prSet/>
      <dgm:spPr>
        <a:xfrm>
          <a:off x="348443" y="1927736"/>
          <a:ext cx="4878207" cy="413280"/>
        </a:xfrm>
        <a:prstGeom prst="roundRect">
          <a:avLst/>
        </a:prstGeom>
        <a:solidFill>
          <a:srgbClr val="4BC1E9">
            <a:hueOff val="-5019166"/>
            <a:satOff val="9335"/>
            <a:lumOff val="-4454"/>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Unit Testing</a:t>
          </a:r>
        </a:p>
      </dgm:t>
    </dgm:pt>
    <dgm:pt modelId="{C94C36CB-39C5-4C6F-891A-4C6C8C4AD3E5}" type="sibTrans" cxnId="{2FFD7AC6-9877-4890-80A4-E6E7FDB9149D}">
      <dgm:prSet/>
      <dgm:spPr/>
      <dgm:t>
        <a:bodyPr/>
        <a:lstStyle/>
        <a:p>
          <a:endParaRPr lang="en-US" b="1"/>
        </a:p>
      </dgm:t>
    </dgm:pt>
    <dgm:pt modelId="{FDD6ACEC-CE87-4270-8247-C329CCE2F46E}" type="parTrans" cxnId="{2FFD7AC6-9877-4890-80A4-E6E7FDB9149D}">
      <dgm:prSet/>
      <dgm:spPr/>
      <dgm:t>
        <a:bodyPr/>
        <a:lstStyle/>
        <a:p>
          <a:endParaRPr lang="en-US" b="1"/>
        </a:p>
      </dgm:t>
    </dgm:pt>
    <dgm:pt modelId="{F56D6593-EA25-4FE3-B0CD-01AEF4B24E03}">
      <dgm:prSet/>
      <dgm:spPr>
        <a:xfrm>
          <a:off x="348443" y="2562776"/>
          <a:ext cx="4878207" cy="413280"/>
        </a:xfrm>
        <a:prstGeom prst="roundRect">
          <a:avLst/>
        </a:prstGeom>
        <a:solidFill>
          <a:srgbClr val="4BC1E9">
            <a:hueOff val="-6692221"/>
            <a:satOff val="12447"/>
            <a:lumOff val="-5938"/>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Integration Testing</a:t>
          </a:r>
        </a:p>
      </dgm:t>
    </dgm:pt>
    <dgm:pt modelId="{B3F3BC0B-1818-41D1-8DAA-58FBAA69B29F}" type="parTrans" cxnId="{C92DA269-FB79-4559-A939-5260B35770D2}">
      <dgm:prSet/>
      <dgm:spPr/>
      <dgm:t>
        <a:bodyPr/>
        <a:lstStyle/>
        <a:p>
          <a:endParaRPr lang="en-US"/>
        </a:p>
      </dgm:t>
    </dgm:pt>
    <dgm:pt modelId="{85B8C06D-E987-4409-BDDA-6EF3EBA49FEB}" type="sibTrans" cxnId="{C92DA269-FB79-4559-A939-5260B35770D2}">
      <dgm:prSet/>
      <dgm:spPr/>
      <dgm:t>
        <a:bodyPr/>
        <a:lstStyle/>
        <a:p>
          <a:endParaRPr lang="en-US"/>
        </a:p>
      </dgm:t>
    </dgm:pt>
    <dgm:pt modelId="{6E18F20F-33AC-4838-95DE-7F09A0229461}">
      <dgm:prSet/>
      <dgm:spPr>
        <a:xfrm>
          <a:off x="348443" y="3832856"/>
          <a:ext cx="4878207" cy="413280"/>
        </a:xfrm>
        <a:prstGeom prst="roundRect">
          <a:avLst/>
        </a:prstGeom>
        <a:solidFill>
          <a:srgbClr val="4BC1E9">
            <a:hueOff val="-10038332"/>
            <a:satOff val="18670"/>
            <a:lumOff val="-8907"/>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Interface Testing</a:t>
          </a:r>
        </a:p>
      </dgm:t>
    </dgm:pt>
    <dgm:pt modelId="{2A17A82E-39A7-4C3E-BBE4-9610C53D260C}" type="parTrans" cxnId="{888FA8D7-D777-4AA8-B9E0-E2DD6C661BAC}">
      <dgm:prSet/>
      <dgm:spPr/>
      <dgm:t>
        <a:bodyPr/>
        <a:lstStyle/>
        <a:p>
          <a:endParaRPr lang="en-US"/>
        </a:p>
      </dgm:t>
    </dgm:pt>
    <dgm:pt modelId="{12D83753-6885-479F-9BF2-26EEBBD9F634}" type="sibTrans" cxnId="{888FA8D7-D777-4AA8-B9E0-E2DD6C661BAC}">
      <dgm:prSet/>
      <dgm:spPr/>
      <dgm:t>
        <a:bodyPr/>
        <a:lstStyle/>
        <a:p>
          <a:endParaRPr lang="en-US"/>
        </a:p>
      </dgm:t>
    </dgm:pt>
    <dgm:pt modelId="{C50AA468-3B63-4C3E-86D4-90E4F731D1F5}">
      <dgm:prSet/>
      <dgm:spPr>
        <a:xfrm>
          <a:off x="348443" y="4467896"/>
          <a:ext cx="4878207" cy="413280"/>
        </a:xfrm>
        <a:prstGeom prst="roundRect">
          <a:avLst/>
        </a:prstGeom>
        <a:solidFill>
          <a:srgbClr val="4BC1E9">
            <a:hueOff val="-11711386"/>
            <a:satOff val="21782"/>
            <a:lumOff val="-10392"/>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Accessibility Testing</a:t>
          </a:r>
        </a:p>
      </dgm:t>
    </dgm:pt>
    <dgm:pt modelId="{BBF6D0BE-CF9E-4298-9335-A3324331D7C9}" type="parTrans" cxnId="{40BEB77E-9E00-4C6D-8090-C6CD3512365B}">
      <dgm:prSet/>
      <dgm:spPr/>
      <dgm:t>
        <a:bodyPr/>
        <a:lstStyle/>
        <a:p>
          <a:endParaRPr lang="en-US"/>
        </a:p>
      </dgm:t>
    </dgm:pt>
    <dgm:pt modelId="{CFB1BD95-9DD9-4A62-8E90-0D38E7F7B4A4}" type="sibTrans" cxnId="{40BEB77E-9E00-4C6D-8090-C6CD3512365B}">
      <dgm:prSet/>
      <dgm:spPr/>
      <dgm:t>
        <a:bodyPr/>
        <a:lstStyle/>
        <a:p>
          <a:endParaRPr lang="en-US"/>
        </a:p>
      </dgm:t>
    </dgm:pt>
    <dgm:pt modelId="{DEAB6D97-E834-4A31-9449-A54DDE56D663}">
      <dgm:prSet/>
      <dgm:spPr>
        <a:xfrm>
          <a:off x="348443" y="3197816"/>
          <a:ext cx="4878207" cy="413280"/>
        </a:xfrm>
        <a:prstGeom prst="roundRect">
          <a:avLst/>
        </a:prstGeom>
        <a:solidFill>
          <a:srgbClr val="4BC1E9">
            <a:hueOff val="-8365276"/>
            <a:satOff val="15559"/>
            <a:lumOff val="-7423"/>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System Testing</a:t>
          </a:r>
        </a:p>
      </dgm:t>
    </dgm:pt>
    <dgm:pt modelId="{5517EFD7-9C83-4141-ABD1-4A156E6CFA5A}" type="parTrans" cxnId="{62B78D0B-B888-42C5-89CC-125A35FA265B}">
      <dgm:prSet/>
      <dgm:spPr/>
      <dgm:t>
        <a:bodyPr/>
        <a:lstStyle/>
        <a:p>
          <a:endParaRPr lang="en-US"/>
        </a:p>
      </dgm:t>
    </dgm:pt>
    <dgm:pt modelId="{F7551CCF-D46D-4360-92C2-38EED8DE91AA}" type="sibTrans" cxnId="{62B78D0B-B888-42C5-89CC-125A35FA265B}">
      <dgm:prSet/>
      <dgm:spPr/>
      <dgm:t>
        <a:bodyPr/>
        <a:lstStyle/>
        <a:p>
          <a:endParaRPr lang="en-US"/>
        </a:p>
      </dgm:t>
    </dgm:pt>
    <dgm:pt modelId="{63919AC2-7BAA-4408-B0A6-FD6F404C63AD}" type="pres">
      <dgm:prSet presAssocID="{5B3AFB8C-DF82-4831-B92A-6FD37EC9FC6B}" presName="linear" presStyleCnt="0">
        <dgm:presLayoutVars>
          <dgm:dir/>
          <dgm:animLvl val="lvl"/>
          <dgm:resizeHandles val="exact"/>
        </dgm:presLayoutVars>
      </dgm:prSet>
      <dgm:spPr/>
    </dgm:pt>
    <dgm:pt modelId="{4A7D9CDD-01F9-47A6-8A34-88A7F2577D30}" type="pres">
      <dgm:prSet presAssocID="{1B657A7D-D1BA-44FC-ADB5-B38CB7C58EE5}" presName="parentLin" presStyleCnt="0"/>
      <dgm:spPr/>
    </dgm:pt>
    <dgm:pt modelId="{B2C15842-230D-4077-B71C-A8050E4D3C1A}" type="pres">
      <dgm:prSet presAssocID="{1B657A7D-D1BA-44FC-ADB5-B38CB7C58EE5}" presName="parentLeftMargin" presStyleLbl="node1" presStyleIdx="0" presStyleCnt="8"/>
      <dgm:spPr/>
    </dgm:pt>
    <dgm:pt modelId="{626357BA-404E-4B99-8A5D-F92DFD36A7D9}" type="pres">
      <dgm:prSet presAssocID="{1B657A7D-D1BA-44FC-ADB5-B38CB7C58EE5}" presName="parentText" presStyleLbl="node1" presStyleIdx="0" presStyleCnt="8">
        <dgm:presLayoutVars>
          <dgm:chMax val="0"/>
          <dgm:bulletEnabled val="1"/>
        </dgm:presLayoutVars>
      </dgm:prSet>
      <dgm:spPr/>
    </dgm:pt>
    <dgm:pt modelId="{84C364A8-BF98-4B30-9E3D-967434A1251A}" type="pres">
      <dgm:prSet presAssocID="{1B657A7D-D1BA-44FC-ADB5-B38CB7C58EE5}" presName="negativeSpace" presStyleCnt="0"/>
      <dgm:spPr/>
    </dgm:pt>
    <dgm:pt modelId="{50C109DC-BA7F-46B1-8279-6534D6BEF52B}" type="pres">
      <dgm:prSet presAssocID="{1B657A7D-D1BA-44FC-ADB5-B38CB7C58EE5}" presName="childText" presStyleLbl="conFgAcc1" presStyleIdx="0" presStyleCnt="8">
        <dgm:presLayoutVars>
          <dgm:bulletEnabled val="1"/>
        </dgm:presLayoutVars>
      </dgm:prSet>
      <dgm:spPr>
        <a:xfrm>
          <a:off x="0" y="229256"/>
          <a:ext cx="6968868" cy="352800"/>
        </a:xfrm>
        <a:prstGeom prst="rect">
          <a:avLst/>
        </a:prstGeom>
        <a:solidFill>
          <a:sysClr val="window" lastClr="FFFFFF">
            <a:alpha val="90000"/>
            <a:hueOff val="0"/>
            <a:satOff val="0"/>
            <a:lumOff val="0"/>
            <a:alphaOff val="0"/>
          </a:sysClr>
        </a:solidFill>
        <a:ln w="25400" cap="flat" cmpd="sng" algn="ctr">
          <a:solidFill>
            <a:srgbClr val="4BC1E9">
              <a:hueOff val="0"/>
              <a:satOff val="0"/>
              <a:lumOff val="0"/>
              <a:alphaOff val="0"/>
            </a:srgbClr>
          </a:solidFill>
          <a:prstDash val="solid"/>
        </a:ln>
        <a:effectLst/>
      </dgm:spPr>
    </dgm:pt>
    <dgm:pt modelId="{D515BB28-FB15-4A21-A7F9-9BFCFB214E43}" type="pres">
      <dgm:prSet presAssocID="{3EAB8B9F-8093-4014-BDB9-CD905722B25C}" presName="spaceBetweenRectangles" presStyleCnt="0"/>
      <dgm:spPr/>
    </dgm:pt>
    <dgm:pt modelId="{A614D99E-54B9-4DFC-AC9E-C53ECBC83C6E}" type="pres">
      <dgm:prSet presAssocID="{9128BD90-B357-482D-AEB6-54F5DAC0A2E8}" presName="parentLin" presStyleCnt="0"/>
      <dgm:spPr/>
    </dgm:pt>
    <dgm:pt modelId="{1FDAC23F-BB72-4073-AA6A-302FE4882704}" type="pres">
      <dgm:prSet presAssocID="{9128BD90-B357-482D-AEB6-54F5DAC0A2E8}" presName="parentLeftMargin" presStyleLbl="node1" presStyleIdx="0" presStyleCnt="8"/>
      <dgm:spPr/>
    </dgm:pt>
    <dgm:pt modelId="{EEAAB668-71EC-4E53-9D2C-CE48EEF3A1E1}" type="pres">
      <dgm:prSet presAssocID="{9128BD90-B357-482D-AEB6-54F5DAC0A2E8}" presName="parentText" presStyleLbl="node1" presStyleIdx="1" presStyleCnt="8">
        <dgm:presLayoutVars>
          <dgm:chMax val="0"/>
          <dgm:bulletEnabled val="1"/>
        </dgm:presLayoutVars>
      </dgm:prSet>
      <dgm:spPr/>
    </dgm:pt>
    <dgm:pt modelId="{8AB46EFE-C7BF-4FF0-B44B-E9A47FFB084B}" type="pres">
      <dgm:prSet presAssocID="{9128BD90-B357-482D-AEB6-54F5DAC0A2E8}" presName="negativeSpace" presStyleCnt="0"/>
      <dgm:spPr/>
    </dgm:pt>
    <dgm:pt modelId="{8B4F21DD-A598-4E00-8701-A89192B847BE}" type="pres">
      <dgm:prSet presAssocID="{9128BD90-B357-482D-AEB6-54F5DAC0A2E8}" presName="childText" presStyleLbl="conFgAcc1" presStyleIdx="1" presStyleCnt="8">
        <dgm:presLayoutVars>
          <dgm:bulletEnabled val="1"/>
        </dgm:presLayoutVars>
      </dgm:prSet>
      <dgm:spPr>
        <a:xfrm>
          <a:off x="0" y="864296"/>
          <a:ext cx="6968868" cy="352800"/>
        </a:xfrm>
        <a:prstGeom prst="rect">
          <a:avLst/>
        </a:prstGeom>
        <a:solidFill>
          <a:sysClr val="window" lastClr="FFFFFF">
            <a:alpha val="90000"/>
            <a:hueOff val="0"/>
            <a:satOff val="0"/>
            <a:lumOff val="0"/>
            <a:alphaOff val="0"/>
          </a:sysClr>
        </a:solidFill>
        <a:ln w="25400" cap="flat" cmpd="sng" algn="ctr">
          <a:solidFill>
            <a:srgbClr val="4BC1E9">
              <a:hueOff val="-1673055"/>
              <a:satOff val="3112"/>
              <a:lumOff val="-1485"/>
              <a:alphaOff val="0"/>
            </a:srgbClr>
          </a:solidFill>
          <a:prstDash val="solid"/>
        </a:ln>
        <a:effectLst/>
      </dgm:spPr>
    </dgm:pt>
    <dgm:pt modelId="{E3257063-9C9A-4AC1-973B-7FC1476A6923}" type="pres">
      <dgm:prSet presAssocID="{43F0197F-66BA-40BB-9666-590DF3046C17}" presName="spaceBetweenRectangles" presStyleCnt="0"/>
      <dgm:spPr/>
    </dgm:pt>
    <dgm:pt modelId="{518B7F4D-B097-4A56-AC9C-DC59B74FD5BD}" type="pres">
      <dgm:prSet presAssocID="{1260380D-4F6D-47C7-92B3-691536834EA4}" presName="parentLin" presStyleCnt="0"/>
      <dgm:spPr/>
    </dgm:pt>
    <dgm:pt modelId="{DC7EFBF2-DA97-46AA-9ADF-F53D2046401E}" type="pres">
      <dgm:prSet presAssocID="{1260380D-4F6D-47C7-92B3-691536834EA4}" presName="parentLeftMargin" presStyleLbl="node1" presStyleIdx="1" presStyleCnt="8"/>
      <dgm:spPr/>
    </dgm:pt>
    <dgm:pt modelId="{60C01395-4F51-4951-9F36-411B7412A271}" type="pres">
      <dgm:prSet presAssocID="{1260380D-4F6D-47C7-92B3-691536834EA4}" presName="parentText" presStyleLbl="node1" presStyleIdx="2" presStyleCnt="8">
        <dgm:presLayoutVars>
          <dgm:chMax val="0"/>
          <dgm:bulletEnabled val="1"/>
        </dgm:presLayoutVars>
      </dgm:prSet>
      <dgm:spPr/>
    </dgm:pt>
    <dgm:pt modelId="{A4CC7091-B5B9-4EAF-9A2F-9C41AB69CD42}" type="pres">
      <dgm:prSet presAssocID="{1260380D-4F6D-47C7-92B3-691536834EA4}" presName="negativeSpace" presStyleCnt="0"/>
      <dgm:spPr/>
    </dgm:pt>
    <dgm:pt modelId="{A997BC73-9C0B-4565-9FE4-7E2F60C4C6D2}" type="pres">
      <dgm:prSet presAssocID="{1260380D-4F6D-47C7-92B3-691536834EA4}" presName="childText" presStyleLbl="conFgAcc1" presStyleIdx="2" presStyleCnt="8">
        <dgm:presLayoutVars>
          <dgm:bulletEnabled val="1"/>
        </dgm:presLayoutVars>
      </dgm:prSet>
      <dgm:spPr>
        <a:xfrm>
          <a:off x="0" y="1499336"/>
          <a:ext cx="6968868" cy="352800"/>
        </a:xfrm>
        <a:prstGeom prst="rect">
          <a:avLst/>
        </a:prstGeom>
        <a:solidFill>
          <a:sysClr val="window" lastClr="FFFFFF">
            <a:alpha val="90000"/>
            <a:hueOff val="0"/>
            <a:satOff val="0"/>
            <a:lumOff val="0"/>
            <a:alphaOff val="0"/>
          </a:sysClr>
        </a:solidFill>
        <a:ln w="25400" cap="flat" cmpd="sng" algn="ctr">
          <a:solidFill>
            <a:srgbClr val="4BC1E9">
              <a:hueOff val="-3346111"/>
              <a:satOff val="6223"/>
              <a:lumOff val="-2969"/>
              <a:alphaOff val="0"/>
            </a:srgbClr>
          </a:solidFill>
          <a:prstDash val="solid"/>
        </a:ln>
        <a:effectLst/>
      </dgm:spPr>
    </dgm:pt>
    <dgm:pt modelId="{993BFFDD-CF6E-41BE-A724-CD54515F45D0}" type="pres">
      <dgm:prSet presAssocID="{23A167B7-8519-48B2-AFC3-C1F050C6C0C5}" presName="spaceBetweenRectangles" presStyleCnt="0"/>
      <dgm:spPr/>
    </dgm:pt>
    <dgm:pt modelId="{3759102B-6725-4BE6-9689-B58027629896}" type="pres">
      <dgm:prSet presAssocID="{F6490CA6-48B9-48BC-A100-8B44135BCFBF}" presName="parentLin" presStyleCnt="0"/>
      <dgm:spPr/>
    </dgm:pt>
    <dgm:pt modelId="{AB8BA961-EA03-42ED-801D-C774D6C09006}" type="pres">
      <dgm:prSet presAssocID="{F6490CA6-48B9-48BC-A100-8B44135BCFBF}" presName="parentLeftMargin" presStyleLbl="node1" presStyleIdx="2" presStyleCnt="8"/>
      <dgm:spPr/>
    </dgm:pt>
    <dgm:pt modelId="{DA689146-C0F6-4D14-BC38-FA6A430F6016}" type="pres">
      <dgm:prSet presAssocID="{F6490CA6-48B9-48BC-A100-8B44135BCFBF}" presName="parentText" presStyleLbl="node1" presStyleIdx="3" presStyleCnt="8">
        <dgm:presLayoutVars>
          <dgm:chMax val="0"/>
          <dgm:bulletEnabled val="1"/>
        </dgm:presLayoutVars>
      </dgm:prSet>
      <dgm:spPr/>
    </dgm:pt>
    <dgm:pt modelId="{FD60588B-5EA8-4586-9B52-B76AE07E0EEE}" type="pres">
      <dgm:prSet presAssocID="{F6490CA6-48B9-48BC-A100-8B44135BCFBF}" presName="negativeSpace" presStyleCnt="0"/>
      <dgm:spPr/>
    </dgm:pt>
    <dgm:pt modelId="{72A40801-46DE-493D-908B-958F238332A4}" type="pres">
      <dgm:prSet presAssocID="{F6490CA6-48B9-48BC-A100-8B44135BCFBF}" presName="childText" presStyleLbl="conFgAcc1" presStyleIdx="3" presStyleCnt="8">
        <dgm:presLayoutVars>
          <dgm:bulletEnabled val="1"/>
        </dgm:presLayoutVars>
      </dgm:prSet>
      <dgm:spPr>
        <a:xfrm>
          <a:off x="0" y="2134376"/>
          <a:ext cx="6968868" cy="352800"/>
        </a:xfrm>
        <a:prstGeom prst="rect">
          <a:avLst/>
        </a:prstGeom>
        <a:solidFill>
          <a:sysClr val="window" lastClr="FFFFFF">
            <a:alpha val="90000"/>
            <a:hueOff val="0"/>
            <a:satOff val="0"/>
            <a:lumOff val="0"/>
            <a:alphaOff val="0"/>
          </a:sysClr>
        </a:solidFill>
        <a:ln w="25400" cap="flat" cmpd="sng" algn="ctr">
          <a:solidFill>
            <a:srgbClr val="4BC1E9">
              <a:hueOff val="-5019166"/>
              <a:satOff val="9335"/>
              <a:lumOff val="-4454"/>
              <a:alphaOff val="0"/>
            </a:srgbClr>
          </a:solidFill>
          <a:prstDash val="solid"/>
        </a:ln>
        <a:effectLst/>
      </dgm:spPr>
    </dgm:pt>
    <dgm:pt modelId="{9F24FEB4-DB2D-4AD3-9989-09A6E05382D9}" type="pres">
      <dgm:prSet presAssocID="{C94C36CB-39C5-4C6F-891A-4C6C8C4AD3E5}" presName="spaceBetweenRectangles" presStyleCnt="0"/>
      <dgm:spPr/>
    </dgm:pt>
    <dgm:pt modelId="{49CB7551-1B9F-42BD-981D-F00F323918EA}" type="pres">
      <dgm:prSet presAssocID="{F56D6593-EA25-4FE3-B0CD-01AEF4B24E03}" presName="parentLin" presStyleCnt="0"/>
      <dgm:spPr/>
    </dgm:pt>
    <dgm:pt modelId="{E884EAA3-BA18-475D-80CB-61E182869244}" type="pres">
      <dgm:prSet presAssocID="{F56D6593-EA25-4FE3-B0CD-01AEF4B24E03}" presName="parentLeftMargin" presStyleLbl="node1" presStyleIdx="3" presStyleCnt="8"/>
      <dgm:spPr/>
    </dgm:pt>
    <dgm:pt modelId="{4C32A8B5-4C3B-45C4-9B7F-D28DD998EC78}" type="pres">
      <dgm:prSet presAssocID="{F56D6593-EA25-4FE3-B0CD-01AEF4B24E03}" presName="parentText" presStyleLbl="node1" presStyleIdx="4" presStyleCnt="8">
        <dgm:presLayoutVars>
          <dgm:chMax val="0"/>
          <dgm:bulletEnabled val="1"/>
        </dgm:presLayoutVars>
      </dgm:prSet>
      <dgm:spPr/>
    </dgm:pt>
    <dgm:pt modelId="{469BCF5D-A9BA-43E5-A1E1-956EDA17BF94}" type="pres">
      <dgm:prSet presAssocID="{F56D6593-EA25-4FE3-B0CD-01AEF4B24E03}" presName="negativeSpace" presStyleCnt="0"/>
      <dgm:spPr/>
    </dgm:pt>
    <dgm:pt modelId="{4B6E16B1-DEB8-4A87-B671-AEF2CF8549CF}" type="pres">
      <dgm:prSet presAssocID="{F56D6593-EA25-4FE3-B0CD-01AEF4B24E03}" presName="childText" presStyleLbl="conFgAcc1" presStyleIdx="4" presStyleCnt="8">
        <dgm:presLayoutVars>
          <dgm:bulletEnabled val="1"/>
        </dgm:presLayoutVars>
      </dgm:prSet>
      <dgm:spPr>
        <a:xfrm>
          <a:off x="0" y="2769416"/>
          <a:ext cx="6968868" cy="352800"/>
        </a:xfrm>
        <a:prstGeom prst="rect">
          <a:avLst/>
        </a:prstGeom>
        <a:solidFill>
          <a:sysClr val="window" lastClr="FFFFFF">
            <a:alpha val="90000"/>
            <a:hueOff val="0"/>
            <a:satOff val="0"/>
            <a:lumOff val="0"/>
            <a:alphaOff val="0"/>
          </a:sysClr>
        </a:solidFill>
        <a:ln w="25400" cap="flat" cmpd="sng" algn="ctr">
          <a:solidFill>
            <a:srgbClr val="4BC1E9">
              <a:hueOff val="-6692221"/>
              <a:satOff val="12447"/>
              <a:lumOff val="-5938"/>
              <a:alphaOff val="0"/>
            </a:srgbClr>
          </a:solidFill>
          <a:prstDash val="solid"/>
        </a:ln>
        <a:effectLst/>
      </dgm:spPr>
    </dgm:pt>
    <dgm:pt modelId="{81BC4A8A-6F40-4374-AB85-3EA1D622590D}" type="pres">
      <dgm:prSet presAssocID="{85B8C06D-E987-4409-BDDA-6EF3EBA49FEB}" presName="spaceBetweenRectangles" presStyleCnt="0"/>
      <dgm:spPr/>
    </dgm:pt>
    <dgm:pt modelId="{1CD509CA-CB14-44B4-9D56-215019F3AF6E}" type="pres">
      <dgm:prSet presAssocID="{DEAB6D97-E834-4A31-9449-A54DDE56D663}" presName="parentLin" presStyleCnt="0"/>
      <dgm:spPr/>
    </dgm:pt>
    <dgm:pt modelId="{92E766AB-B69C-4EA5-9BBB-44C203B8C832}" type="pres">
      <dgm:prSet presAssocID="{DEAB6D97-E834-4A31-9449-A54DDE56D663}" presName="parentLeftMargin" presStyleLbl="node1" presStyleIdx="4" presStyleCnt="8"/>
      <dgm:spPr/>
    </dgm:pt>
    <dgm:pt modelId="{9D75D769-3DDD-41DF-B3F1-04406834DE7F}" type="pres">
      <dgm:prSet presAssocID="{DEAB6D97-E834-4A31-9449-A54DDE56D663}" presName="parentText" presStyleLbl="node1" presStyleIdx="5" presStyleCnt="8">
        <dgm:presLayoutVars>
          <dgm:chMax val="0"/>
          <dgm:bulletEnabled val="1"/>
        </dgm:presLayoutVars>
      </dgm:prSet>
      <dgm:spPr/>
    </dgm:pt>
    <dgm:pt modelId="{5630A27A-7424-4FC9-A495-0FFB43CCE7AF}" type="pres">
      <dgm:prSet presAssocID="{DEAB6D97-E834-4A31-9449-A54DDE56D663}" presName="negativeSpace" presStyleCnt="0"/>
      <dgm:spPr/>
    </dgm:pt>
    <dgm:pt modelId="{C7AEFDCE-4178-4FEE-A8EC-6E317C532271}" type="pres">
      <dgm:prSet presAssocID="{DEAB6D97-E834-4A31-9449-A54DDE56D663}" presName="childText" presStyleLbl="conFgAcc1" presStyleIdx="5" presStyleCnt="8">
        <dgm:presLayoutVars>
          <dgm:bulletEnabled val="1"/>
        </dgm:presLayoutVars>
      </dgm:prSet>
      <dgm:spPr>
        <a:xfrm>
          <a:off x="0" y="3404456"/>
          <a:ext cx="6968868" cy="352800"/>
        </a:xfrm>
        <a:prstGeom prst="rect">
          <a:avLst/>
        </a:prstGeom>
        <a:solidFill>
          <a:sysClr val="window" lastClr="FFFFFF">
            <a:alpha val="90000"/>
            <a:hueOff val="0"/>
            <a:satOff val="0"/>
            <a:lumOff val="0"/>
            <a:alphaOff val="0"/>
          </a:sysClr>
        </a:solidFill>
        <a:ln w="25400" cap="flat" cmpd="sng" algn="ctr">
          <a:solidFill>
            <a:srgbClr val="4BC1E9">
              <a:hueOff val="-8365276"/>
              <a:satOff val="15559"/>
              <a:lumOff val="-7423"/>
              <a:alphaOff val="0"/>
            </a:srgbClr>
          </a:solidFill>
          <a:prstDash val="solid"/>
        </a:ln>
        <a:effectLst/>
      </dgm:spPr>
    </dgm:pt>
    <dgm:pt modelId="{983E9EE8-9DC3-4284-991E-73370D12AB07}" type="pres">
      <dgm:prSet presAssocID="{F7551CCF-D46D-4360-92C2-38EED8DE91AA}" presName="spaceBetweenRectangles" presStyleCnt="0"/>
      <dgm:spPr/>
    </dgm:pt>
    <dgm:pt modelId="{481E8740-0BC1-448C-983F-34267FC3455F}" type="pres">
      <dgm:prSet presAssocID="{6E18F20F-33AC-4838-95DE-7F09A0229461}" presName="parentLin" presStyleCnt="0"/>
      <dgm:spPr/>
    </dgm:pt>
    <dgm:pt modelId="{259D2585-C9B0-4F88-B39B-FF770F173CC3}" type="pres">
      <dgm:prSet presAssocID="{6E18F20F-33AC-4838-95DE-7F09A0229461}" presName="parentLeftMargin" presStyleLbl="node1" presStyleIdx="5" presStyleCnt="8"/>
      <dgm:spPr/>
    </dgm:pt>
    <dgm:pt modelId="{28477F41-D770-43A0-B9C1-B9984FF8EB6B}" type="pres">
      <dgm:prSet presAssocID="{6E18F20F-33AC-4838-95DE-7F09A0229461}" presName="parentText" presStyleLbl="node1" presStyleIdx="6" presStyleCnt="8">
        <dgm:presLayoutVars>
          <dgm:chMax val="0"/>
          <dgm:bulletEnabled val="1"/>
        </dgm:presLayoutVars>
      </dgm:prSet>
      <dgm:spPr/>
    </dgm:pt>
    <dgm:pt modelId="{5C2436F5-8F50-4563-BE49-AAE7C35BB1ED}" type="pres">
      <dgm:prSet presAssocID="{6E18F20F-33AC-4838-95DE-7F09A0229461}" presName="negativeSpace" presStyleCnt="0"/>
      <dgm:spPr/>
    </dgm:pt>
    <dgm:pt modelId="{6DF7CF79-5DE6-49DA-8F8D-B26A46AE6EF6}" type="pres">
      <dgm:prSet presAssocID="{6E18F20F-33AC-4838-95DE-7F09A0229461}" presName="childText" presStyleLbl="conFgAcc1" presStyleIdx="6" presStyleCnt="8">
        <dgm:presLayoutVars>
          <dgm:bulletEnabled val="1"/>
        </dgm:presLayoutVars>
      </dgm:prSet>
      <dgm:spPr>
        <a:xfrm>
          <a:off x="0" y="4039496"/>
          <a:ext cx="6968868" cy="352800"/>
        </a:xfrm>
        <a:prstGeom prst="rect">
          <a:avLst/>
        </a:prstGeom>
        <a:solidFill>
          <a:sysClr val="window" lastClr="FFFFFF">
            <a:alpha val="90000"/>
            <a:hueOff val="0"/>
            <a:satOff val="0"/>
            <a:lumOff val="0"/>
            <a:alphaOff val="0"/>
          </a:sysClr>
        </a:solidFill>
        <a:ln w="25400" cap="flat" cmpd="sng" algn="ctr">
          <a:solidFill>
            <a:srgbClr val="4BC1E9">
              <a:hueOff val="-10038332"/>
              <a:satOff val="18670"/>
              <a:lumOff val="-8907"/>
              <a:alphaOff val="0"/>
            </a:srgbClr>
          </a:solidFill>
          <a:prstDash val="solid"/>
        </a:ln>
        <a:effectLst/>
      </dgm:spPr>
    </dgm:pt>
    <dgm:pt modelId="{2336106E-D72F-4EE9-B44A-BC4B491CD466}" type="pres">
      <dgm:prSet presAssocID="{12D83753-6885-479F-9BF2-26EEBBD9F634}" presName="spaceBetweenRectangles" presStyleCnt="0"/>
      <dgm:spPr/>
    </dgm:pt>
    <dgm:pt modelId="{D6B98481-6C6E-48EF-86F2-F4478984FEC1}" type="pres">
      <dgm:prSet presAssocID="{C50AA468-3B63-4C3E-86D4-90E4F731D1F5}" presName="parentLin" presStyleCnt="0"/>
      <dgm:spPr/>
    </dgm:pt>
    <dgm:pt modelId="{CE17EC84-2114-4E38-81DC-B8206ADE4679}" type="pres">
      <dgm:prSet presAssocID="{C50AA468-3B63-4C3E-86D4-90E4F731D1F5}" presName="parentLeftMargin" presStyleLbl="node1" presStyleIdx="6" presStyleCnt="8"/>
      <dgm:spPr/>
    </dgm:pt>
    <dgm:pt modelId="{90A39788-5616-4D45-8418-4CF753BC0D4A}" type="pres">
      <dgm:prSet presAssocID="{C50AA468-3B63-4C3E-86D4-90E4F731D1F5}" presName="parentText" presStyleLbl="node1" presStyleIdx="7" presStyleCnt="8">
        <dgm:presLayoutVars>
          <dgm:chMax val="0"/>
          <dgm:bulletEnabled val="1"/>
        </dgm:presLayoutVars>
      </dgm:prSet>
      <dgm:spPr/>
    </dgm:pt>
    <dgm:pt modelId="{254A3F16-18C0-404D-BC60-06A8DE85660F}" type="pres">
      <dgm:prSet presAssocID="{C50AA468-3B63-4C3E-86D4-90E4F731D1F5}" presName="negativeSpace" presStyleCnt="0"/>
      <dgm:spPr/>
    </dgm:pt>
    <dgm:pt modelId="{21C3EDD2-F4D6-4A18-9151-CFC2FAEBDA99}" type="pres">
      <dgm:prSet presAssocID="{C50AA468-3B63-4C3E-86D4-90E4F731D1F5}" presName="childText" presStyleLbl="conFgAcc1" presStyleIdx="7" presStyleCnt="8">
        <dgm:presLayoutVars>
          <dgm:bulletEnabled val="1"/>
        </dgm:presLayoutVars>
      </dgm:prSet>
      <dgm:spPr>
        <a:xfrm>
          <a:off x="0" y="4674536"/>
          <a:ext cx="6968868" cy="352800"/>
        </a:xfrm>
        <a:prstGeom prst="rect">
          <a:avLst/>
        </a:prstGeom>
        <a:solidFill>
          <a:sysClr val="window" lastClr="FFFFFF">
            <a:alpha val="90000"/>
            <a:hueOff val="0"/>
            <a:satOff val="0"/>
            <a:lumOff val="0"/>
            <a:alphaOff val="0"/>
          </a:sysClr>
        </a:solidFill>
        <a:ln w="25400" cap="flat" cmpd="sng" algn="ctr">
          <a:solidFill>
            <a:srgbClr val="4BC1E9">
              <a:hueOff val="-11711386"/>
              <a:satOff val="21782"/>
              <a:lumOff val="-10392"/>
              <a:alphaOff val="0"/>
            </a:srgbClr>
          </a:solidFill>
          <a:prstDash val="solid"/>
        </a:ln>
        <a:effectLst/>
      </dgm:spPr>
    </dgm:pt>
  </dgm:ptLst>
  <dgm:cxnLst>
    <dgm:cxn modelId="{0A2D0B05-D6A9-4628-8A6E-DEFBFAB427D1}" type="presOf" srcId="{DEAB6D97-E834-4A31-9449-A54DDE56D663}" destId="{92E766AB-B69C-4EA5-9BBB-44C203B8C832}" srcOrd="0" destOrd="0" presId="urn:microsoft.com/office/officeart/2005/8/layout/list1"/>
    <dgm:cxn modelId="{62B78D0B-B888-42C5-89CC-125A35FA265B}" srcId="{5B3AFB8C-DF82-4831-B92A-6FD37EC9FC6B}" destId="{DEAB6D97-E834-4A31-9449-A54DDE56D663}" srcOrd="5" destOrd="0" parTransId="{5517EFD7-9C83-4141-ABD1-4A156E6CFA5A}" sibTransId="{F7551CCF-D46D-4360-92C2-38EED8DE91AA}"/>
    <dgm:cxn modelId="{E1DAC30D-508E-45A6-855C-5AD25B86DC0F}" type="presOf" srcId="{1B657A7D-D1BA-44FC-ADB5-B38CB7C58EE5}" destId="{626357BA-404E-4B99-8A5D-F92DFD36A7D9}" srcOrd="1" destOrd="0" presId="urn:microsoft.com/office/officeart/2005/8/layout/list1"/>
    <dgm:cxn modelId="{9D31000E-F119-492B-97D4-B1A35F1D92AF}" type="presOf" srcId="{1260380D-4F6D-47C7-92B3-691536834EA4}" destId="{DC7EFBF2-DA97-46AA-9ADF-F53D2046401E}" srcOrd="0" destOrd="0" presId="urn:microsoft.com/office/officeart/2005/8/layout/list1"/>
    <dgm:cxn modelId="{3F26C512-87A0-4776-9DE2-086439F95955}" type="presOf" srcId="{C50AA468-3B63-4C3E-86D4-90E4F731D1F5}" destId="{CE17EC84-2114-4E38-81DC-B8206ADE4679}" srcOrd="0" destOrd="0" presId="urn:microsoft.com/office/officeart/2005/8/layout/list1"/>
    <dgm:cxn modelId="{85901622-5227-4336-9227-37F26AFA3382}" type="presOf" srcId="{F56D6593-EA25-4FE3-B0CD-01AEF4B24E03}" destId="{E884EAA3-BA18-475D-80CB-61E182869244}" srcOrd="0" destOrd="0" presId="urn:microsoft.com/office/officeart/2005/8/layout/list1"/>
    <dgm:cxn modelId="{249D8523-BEC4-41E5-B690-64ECFF049487}" type="presOf" srcId="{1B657A7D-D1BA-44FC-ADB5-B38CB7C58EE5}" destId="{B2C15842-230D-4077-B71C-A8050E4D3C1A}" srcOrd="0" destOrd="0" presId="urn:microsoft.com/office/officeart/2005/8/layout/list1"/>
    <dgm:cxn modelId="{4CC9C428-6ADF-45CB-A346-627D7E1E0433}" type="presOf" srcId="{C50AA468-3B63-4C3E-86D4-90E4F731D1F5}" destId="{90A39788-5616-4D45-8418-4CF753BC0D4A}" srcOrd="1" destOrd="0" presId="urn:microsoft.com/office/officeart/2005/8/layout/list1"/>
    <dgm:cxn modelId="{3926095F-5D27-413E-AC0B-A53B73223039}" type="presOf" srcId="{9128BD90-B357-482D-AEB6-54F5DAC0A2E8}" destId="{1FDAC23F-BB72-4073-AA6A-302FE4882704}" srcOrd="0" destOrd="0" presId="urn:microsoft.com/office/officeart/2005/8/layout/list1"/>
    <dgm:cxn modelId="{B1030261-393D-484A-B29B-15876D714596}" type="presOf" srcId="{1260380D-4F6D-47C7-92B3-691536834EA4}" destId="{60C01395-4F51-4951-9F36-411B7412A271}" srcOrd="1" destOrd="0" presId="urn:microsoft.com/office/officeart/2005/8/layout/list1"/>
    <dgm:cxn modelId="{C92DA269-FB79-4559-A939-5260B35770D2}" srcId="{5B3AFB8C-DF82-4831-B92A-6FD37EC9FC6B}" destId="{F56D6593-EA25-4FE3-B0CD-01AEF4B24E03}" srcOrd="4" destOrd="0" parTransId="{B3F3BC0B-1818-41D1-8DAA-58FBAA69B29F}" sibTransId="{85B8C06D-E987-4409-BDDA-6EF3EBA49FEB}"/>
    <dgm:cxn modelId="{D43F2E54-3491-4062-A3A4-6B9B9A115255}" type="presOf" srcId="{F6490CA6-48B9-48BC-A100-8B44135BCFBF}" destId="{DA689146-C0F6-4D14-BC38-FA6A430F6016}" srcOrd="1" destOrd="0" presId="urn:microsoft.com/office/officeart/2005/8/layout/list1"/>
    <dgm:cxn modelId="{3585E679-F100-4BEC-AB18-85E745A7F308}" type="presOf" srcId="{6E18F20F-33AC-4838-95DE-7F09A0229461}" destId="{259D2585-C9B0-4F88-B39B-FF770F173CC3}" srcOrd="0" destOrd="0" presId="urn:microsoft.com/office/officeart/2005/8/layout/list1"/>
    <dgm:cxn modelId="{40BEB77E-9E00-4C6D-8090-C6CD3512365B}" srcId="{5B3AFB8C-DF82-4831-B92A-6FD37EC9FC6B}" destId="{C50AA468-3B63-4C3E-86D4-90E4F731D1F5}" srcOrd="7" destOrd="0" parTransId="{BBF6D0BE-CF9E-4298-9335-A3324331D7C9}" sibTransId="{CFB1BD95-9DD9-4A62-8E90-0D38E7F7B4A4}"/>
    <dgm:cxn modelId="{9D60FD7E-DDD6-47DB-AF0D-9703D3652FE7}" type="presOf" srcId="{F56D6593-EA25-4FE3-B0CD-01AEF4B24E03}" destId="{4C32A8B5-4C3B-45C4-9B7F-D28DD998EC78}" srcOrd="1" destOrd="0" presId="urn:microsoft.com/office/officeart/2005/8/layout/list1"/>
    <dgm:cxn modelId="{6CAEB788-783B-4DB3-B183-74DEACB27547}" type="presOf" srcId="{9128BD90-B357-482D-AEB6-54F5DAC0A2E8}" destId="{EEAAB668-71EC-4E53-9D2C-CE48EEF3A1E1}" srcOrd="1" destOrd="0" presId="urn:microsoft.com/office/officeart/2005/8/layout/list1"/>
    <dgm:cxn modelId="{FBC5FF88-3973-4DD8-98E1-F16E3A475E52}" type="presOf" srcId="{5B3AFB8C-DF82-4831-B92A-6FD37EC9FC6B}" destId="{63919AC2-7BAA-4408-B0A6-FD6F404C63AD}" srcOrd="0" destOrd="0" presId="urn:microsoft.com/office/officeart/2005/8/layout/list1"/>
    <dgm:cxn modelId="{B48B0598-CF29-419B-B648-817BEED98E65}" srcId="{5B3AFB8C-DF82-4831-B92A-6FD37EC9FC6B}" destId="{1B657A7D-D1BA-44FC-ADB5-B38CB7C58EE5}" srcOrd="0" destOrd="0" parTransId="{02038977-4E7D-4BB1-B77E-F87C0D6FF400}" sibTransId="{3EAB8B9F-8093-4014-BDB9-CD905722B25C}"/>
    <dgm:cxn modelId="{40055BB5-AEEE-45F3-BB73-4EC6DD11F6D4}" type="presOf" srcId="{DEAB6D97-E834-4A31-9449-A54DDE56D663}" destId="{9D75D769-3DDD-41DF-B3F1-04406834DE7F}" srcOrd="1" destOrd="0" presId="urn:microsoft.com/office/officeart/2005/8/layout/list1"/>
    <dgm:cxn modelId="{07A8CFB6-F4FA-4F14-9022-B8C542B15539}" srcId="{5B3AFB8C-DF82-4831-B92A-6FD37EC9FC6B}" destId="{1260380D-4F6D-47C7-92B3-691536834EA4}" srcOrd="2" destOrd="0" parTransId="{5C634959-74C1-45CC-939E-11B0457E2779}" sibTransId="{23A167B7-8519-48B2-AFC3-C1F050C6C0C5}"/>
    <dgm:cxn modelId="{2FFD7AC6-9877-4890-80A4-E6E7FDB9149D}" srcId="{5B3AFB8C-DF82-4831-B92A-6FD37EC9FC6B}" destId="{F6490CA6-48B9-48BC-A100-8B44135BCFBF}" srcOrd="3" destOrd="0" parTransId="{FDD6ACEC-CE87-4270-8247-C329CCE2F46E}" sibTransId="{C94C36CB-39C5-4C6F-891A-4C6C8C4AD3E5}"/>
    <dgm:cxn modelId="{7571A2C9-D307-4236-B534-6AD89218C1DE}" type="presOf" srcId="{6E18F20F-33AC-4838-95DE-7F09A0229461}" destId="{28477F41-D770-43A0-B9C1-B9984FF8EB6B}" srcOrd="1" destOrd="0" presId="urn:microsoft.com/office/officeart/2005/8/layout/list1"/>
    <dgm:cxn modelId="{888FA8D7-D777-4AA8-B9E0-E2DD6C661BAC}" srcId="{5B3AFB8C-DF82-4831-B92A-6FD37EC9FC6B}" destId="{6E18F20F-33AC-4838-95DE-7F09A0229461}" srcOrd="6" destOrd="0" parTransId="{2A17A82E-39A7-4C3E-BBE4-9610C53D260C}" sibTransId="{12D83753-6885-479F-9BF2-26EEBBD9F634}"/>
    <dgm:cxn modelId="{3221A7F3-EA36-4F0D-B9E0-BA2BA8A26C36}" type="presOf" srcId="{F6490CA6-48B9-48BC-A100-8B44135BCFBF}" destId="{AB8BA961-EA03-42ED-801D-C774D6C09006}" srcOrd="0" destOrd="0" presId="urn:microsoft.com/office/officeart/2005/8/layout/list1"/>
    <dgm:cxn modelId="{C33B51FC-1723-47A8-AF04-EF258EB3F63D}" srcId="{5B3AFB8C-DF82-4831-B92A-6FD37EC9FC6B}" destId="{9128BD90-B357-482D-AEB6-54F5DAC0A2E8}" srcOrd="1" destOrd="0" parTransId="{8FE8B273-FE70-4B36-80CD-54D7DFA6B81F}" sibTransId="{43F0197F-66BA-40BB-9666-590DF3046C17}"/>
    <dgm:cxn modelId="{69C74817-6739-498E-B17D-3505845BEA4D}" type="presParOf" srcId="{63919AC2-7BAA-4408-B0A6-FD6F404C63AD}" destId="{4A7D9CDD-01F9-47A6-8A34-88A7F2577D30}" srcOrd="0" destOrd="0" presId="urn:microsoft.com/office/officeart/2005/8/layout/list1"/>
    <dgm:cxn modelId="{DF0D33B8-C86A-441D-A78F-AEE49FAC1542}" type="presParOf" srcId="{4A7D9CDD-01F9-47A6-8A34-88A7F2577D30}" destId="{B2C15842-230D-4077-B71C-A8050E4D3C1A}" srcOrd="0" destOrd="0" presId="urn:microsoft.com/office/officeart/2005/8/layout/list1"/>
    <dgm:cxn modelId="{0DD9D482-D210-4399-8ACE-91142AFBA0C2}" type="presParOf" srcId="{4A7D9CDD-01F9-47A6-8A34-88A7F2577D30}" destId="{626357BA-404E-4B99-8A5D-F92DFD36A7D9}" srcOrd="1" destOrd="0" presId="urn:microsoft.com/office/officeart/2005/8/layout/list1"/>
    <dgm:cxn modelId="{71FD4509-0C0A-4D73-9F62-3BB1364193B8}" type="presParOf" srcId="{63919AC2-7BAA-4408-B0A6-FD6F404C63AD}" destId="{84C364A8-BF98-4B30-9E3D-967434A1251A}" srcOrd="1" destOrd="0" presId="urn:microsoft.com/office/officeart/2005/8/layout/list1"/>
    <dgm:cxn modelId="{87341E79-7BE9-42F3-8AD7-FD50893C27D7}" type="presParOf" srcId="{63919AC2-7BAA-4408-B0A6-FD6F404C63AD}" destId="{50C109DC-BA7F-46B1-8279-6534D6BEF52B}" srcOrd="2" destOrd="0" presId="urn:microsoft.com/office/officeart/2005/8/layout/list1"/>
    <dgm:cxn modelId="{E0B67202-C3DB-4155-B4EC-8841B3BDBBD4}" type="presParOf" srcId="{63919AC2-7BAA-4408-B0A6-FD6F404C63AD}" destId="{D515BB28-FB15-4A21-A7F9-9BFCFB214E43}" srcOrd="3" destOrd="0" presId="urn:microsoft.com/office/officeart/2005/8/layout/list1"/>
    <dgm:cxn modelId="{A13A49DF-E3F1-457C-A103-800AF34D0C50}" type="presParOf" srcId="{63919AC2-7BAA-4408-B0A6-FD6F404C63AD}" destId="{A614D99E-54B9-4DFC-AC9E-C53ECBC83C6E}" srcOrd="4" destOrd="0" presId="urn:microsoft.com/office/officeart/2005/8/layout/list1"/>
    <dgm:cxn modelId="{0E5F329C-05F8-4BAE-892F-365B50FDB39A}" type="presParOf" srcId="{A614D99E-54B9-4DFC-AC9E-C53ECBC83C6E}" destId="{1FDAC23F-BB72-4073-AA6A-302FE4882704}" srcOrd="0" destOrd="0" presId="urn:microsoft.com/office/officeart/2005/8/layout/list1"/>
    <dgm:cxn modelId="{79EBA4D7-E780-4D8D-B37D-D15627FD7F19}" type="presParOf" srcId="{A614D99E-54B9-4DFC-AC9E-C53ECBC83C6E}" destId="{EEAAB668-71EC-4E53-9D2C-CE48EEF3A1E1}" srcOrd="1" destOrd="0" presId="urn:microsoft.com/office/officeart/2005/8/layout/list1"/>
    <dgm:cxn modelId="{2F77D05E-5CB3-464E-86F3-3E21068DB392}" type="presParOf" srcId="{63919AC2-7BAA-4408-B0A6-FD6F404C63AD}" destId="{8AB46EFE-C7BF-4FF0-B44B-E9A47FFB084B}" srcOrd="5" destOrd="0" presId="urn:microsoft.com/office/officeart/2005/8/layout/list1"/>
    <dgm:cxn modelId="{09AA8617-5FFD-4BB6-ACC5-9DC4208FF8DE}" type="presParOf" srcId="{63919AC2-7BAA-4408-B0A6-FD6F404C63AD}" destId="{8B4F21DD-A598-4E00-8701-A89192B847BE}" srcOrd="6" destOrd="0" presId="urn:microsoft.com/office/officeart/2005/8/layout/list1"/>
    <dgm:cxn modelId="{C37BE658-4BE3-4CB9-AC67-37C0F3943188}" type="presParOf" srcId="{63919AC2-7BAA-4408-B0A6-FD6F404C63AD}" destId="{E3257063-9C9A-4AC1-973B-7FC1476A6923}" srcOrd="7" destOrd="0" presId="urn:microsoft.com/office/officeart/2005/8/layout/list1"/>
    <dgm:cxn modelId="{909E170D-8183-47A5-91F4-7BDEAEAE734A}" type="presParOf" srcId="{63919AC2-7BAA-4408-B0A6-FD6F404C63AD}" destId="{518B7F4D-B097-4A56-AC9C-DC59B74FD5BD}" srcOrd="8" destOrd="0" presId="urn:microsoft.com/office/officeart/2005/8/layout/list1"/>
    <dgm:cxn modelId="{8C136F88-A285-4299-BDCD-29DFC1AE8C57}" type="presParOf" srcId="{518B7F4D-B097-4A56-AC9C-DC59B74FD5BD}" destId="{DC7EFBF2-DA97-46AA-9ADF-F53D2046401E}" srcOrd="0" destOrd="0" presId="urn:microsoft.com/office/officeart/2005/8/layout/list1"/>
    <dgm:cxn modelId="{946B6CFD-A26E-4899-81C1-8388830F6426}" type="presParOf" srcId="{518B7F4D-B097-4A56-AC9C-DC59B74FD5BD}" destId="{60C01395-4F51-4951-9F36-411B7412A271}" srcOrd="1" destOrd="0" presId="urn:microsoft.com/office/officeart/2005/8/layout/list1"/>
    <dgm:cxn modelId="{22013665-7312-49B2-AC18-7C748058433A}" type="presParOf" srcId="{63919AC2-7BAA-4408-B0A6-FD6F404C63AD}" destId="{A4CC7091-B5B9-4EAF-9A2F-9C41AB69CD42}" srcOrd="9" destOrd="0" presId="urn:microsoft.com/office/officeart/2005/8/layout/list1"/>
    <dgm:cxn modelId="{7E5C3E71-24FB-48CD-9862-CD79CC7A904A}" type="presParOf" srcId="{63919AC2-7BAA-4408-B0A6-FD6F404C63AD}" destId="{A997BC73-9C0B-4565-9FE4-7E2F60C4C6D2}" srcOrd="10" destOrd="0" presId="urn:microsoft.com/office/officeart/2005/8/layout/list1"/>
    <dgm:cxn modelId="{A88AE34D-4F05-4621-8329-6FDE3662FB8E}" type="presParOf" srcId="{63919AC2-7BAA-4408-B0A6-FD6F404C63AD}" destId="{993BFFDD-CF6E-41BE-A724-CD54515F45D0}" srcOrd="11" destOrd="0" presId="urn:microsoft.com/office/officeart/2005/8/layout/list1"/>
    <dgm:cxn modelId="{5BBCFBFE-0821-4BAA-AAF3-B20C8173025B}" type="presParOf" srcId="{63919AC2-7BAA-4408-B0A6-FD6F404C63AD}" destId="{3759102B-6725-4BE6-9689-B58027629896}" srcOrd="12" destOrd="0" presId="urn:microsoft.com/office/officeart/2005/8/layout/list1"/>
    <dgm:cxn modelId="{BE35D9BC-E265-4443-8351-CA7187BE45DE}" type="presParOf" srcId="{3759102B-6725-4BE6-9689-B58027629896}" destId="{AB8BA961-EA03-42ED-801D-C774D6C09006}" srcOrd="0" destOrd="0" presId="urn:microsoft.com/office/officeart/2005/8/layout/list1"/>
    <dgm:cxn modelId="{785DBA8E-F0EE-4B5A-8738-551362F66AA5}" type="presParOf" srcId="{3759102B-6725-4BE6-9689-B58027629896}" destId="{DA689146-C0F6-4D14-BC38-FA6A430F6016}" srcOrd="1" destOrd="0" presId="urn:microsoft.com/office/officeart/2005/8/layout/list1"/>
    <dgm:cxn modelId="{2F28E162-39D1-49C5-961E-AA7E1E3FD999}" type="presParOf" srcId="{63919AC2-7BAA-4408-B0A6-FD6F404C63AD}" destId="{FD60588B-5EA8-4586-9B52-B76AE07E0EEE}" srcOrd="13" destOrd="0" presId="urn:microsoft.com/office/officeart/2005/8/layout/list1"/>
    <dgm:cxn modelId="{445F40D8-5C66-4668-988E-B6D4207E0446}" type="presParOf" srcId="{63919AC2-7BAA-4408-B0A6-FD6F404C63AD}" destId="{72A40801-46DE-493D-908B-958F238332A4}" srcOrd="14" destOrd="0" presId="urn:microsoft.com/office/officeart/2005/8/layout/list1"/>
    <dgm:cxn modelId="{00BDE5C7-2F91-4EA8-B4EC-E07F8306A048}" type="presParOf" srcId="{63919AC2-7BAA-4408-B0A6-FD6F404C63AD}" destId="{9F24FEB4-DB2D-4AD3-9989-09A6E05382D9}" srcOrd="15" destOrd="0" presId="urn:microsoft.com/office/officeart/2005/8/layout/list1"/>
    <dgm:cxn modelId="{A79B3DAF-E692-41A0-AF6B-EAEDF7104B1D}" type="presParOf" srcId="{63919AC2-7BAA-4408-B0A6-FD6F404C63AD}" destId="{49CB7551-1B9F-42BD-981D-F00F323918EA}" srcOrd="16" destOrd="0" presId="urn:microsoft.com/office/officeart/2005/8/layout/list1"/>
    <dgm:cxn modelId="{5351A373-0192-4C31-B665-7F64EBE1EFC3}" type="presParOf" srcId="{49CB7551-1B9F-42BD-981D-F00F323918EA}" destId="{E884EAA3-BA18-475D-80CB-61E182869244}" srcOrd="0" destOrd="0" presId="urn:microsoft.com/office/officeart/2005/8/layout/list1"/>
    <dgm:cxn modelId="{3E64BFD6-1D9C-4DC3-B951-E06B2519B352}" type="presParOf" srcId="{49CB7551-1B9F-42BD-981D-F00F323918EA}" destId="{4C32A8B5-4C3B-45C4-9B7F-D28DD998EC78}" srcOrd="1" destOrd="0" presId="urn:microsoft.com/office/officeart/2005/8/layout/list1"/>
    <dgm:cxn modelId="{429828FD-9DE1-4B38-9C2D-93F357A18108}" type="presParOf" srcId="{63919AC2-7BAA-4408-B0A6-FD6F404C63AD}" destId="{469BCF5D-A9BA-43E5-A1E1-956EDA17BF94}" srcOrd="17" destOrd="0" presId="urn:microsoft.com/office/officeart/2005/8/layout/list1"/>
    <dgm:cxn modelId="{41B44D9C-C8E2-4FAE-9FD5-793F69EAD0B3}" type="presParOf" srcId="{63919AC2-7BAA-4408-B0A6-FD6F404C63AD}" destId="{4B6E16B1-DEB8-4A87-B671-AEF2CF8549CF}" srcOrd="18" destOrd="0" presId="urn:microsoft.com/office/officeart/2005/8/layout/list1"/>
    <dgm:cxn modelId="{D80ED8B1-6651-43C4-B2A2-93B4C871FB6D}" type="presParOf" srcId="{63919AC2-7BAA-4408-B0A6-FD6F404C63AD}" destId="{81BC4A8A-6F40-4374-AB85-3EA1D622590D}" srcOrd="19" destOrd="0" presId="urn:microsoft.com/office/officeart/2005/8/layout/list1"/>
    <dgm:cxn modelId="{3DBBCA0C-70A6-4470-9116-9CA85997B23C}" type="presParOf" srcId="{63919AC2-7BAA-4408-B0A6-FD6F404C63AD}" destId="{1CD509CA-CB14-44B4-9D56-215019F3AF6E}" srcOrd="20" destOrd="0" presId="urn:microsoft.com/office/officeart/2005/8/layout/list1"/>
    <dgm:cxn modelId="{BD049EED-FDD7-44B2-ABED-8054E3E51091}" type="presParOf" srcId="{1CD509CA-CB14-44B4-9D56-215019F3AF6E}" destId="{92E766AB-B69C-4EA5-9BBB-44C203B8C832}" srcOrd="0" destOrd="0" presId="urn:microsoft.com/office/officeart/2005/8/layout/list1"/>
    <dgm:cxn modelId="{D4D84E1A-37A6-4FD4-9E37-718E99AF0E30}" type="presParOf" srcId="{1CD509CA-CB14-44B4-9D56-215019F3AF6E}" destId="{9D75D769-3DDD-41DF-B3F1-04406834DE7F}" srcOrd="1" destOrd="0" presId="urn:microsoft.com/office/officeart/2005/8/layout/list1"/>
    <dgm:cxn modelId="{D8CAEBCA-F02E-4075-998C-F874C9BD603E}" type="presParOf" srcId="{63919AC2-7BAA-4408-B0A6-FD6F404C63AD}" destId="{5630A27A-7424-4FC9-A495-0FFB43CCE7AF}" srcOrd="21" destOrd="0" presId="urn:microsoft.com/office/officeart/2005/8/layout/list1"/>
    <dgm:cxn modelId="{F90FE21F-22FC-4F00-B9BE-56F0E7DF0122}" type="presParOf" srcId="{63919AC2-7BAA-4408-B0A6-FD6F404C63AD}" destId="{C7AEFDCE-4178-4FEE-A8EC-6E317C532271}" srcOrd="22" destOrd="0" presId="urn:microsoft.com/office/officeart/2005/8/layout/list1"/>
    <dgm:cxn modelId="{6C69F285-43BB-446E-88C4-8383BF9106A2}" type="presParOf" srcId="{63919AC2-7BAA-4408-B0A6-FD6F404C63AD}" destId="{983E9EE8-9DC3-4284-991E-73370D12AB07}" srcOrd="23" destOrd="0" presId="urn:microsoft.com/office/officeart/2005/8/layout/list1"/>
    <dgm:cxn modelId="{DF2A63B4-D97E-4C2F-93DB-71A8CD90A522}" type="presParOf" srcId="{63919AC2-7BAA-4408-B0A6-FD6F404C63AD}" destId="{481E8740-0BC1-448C-983F-34267FC3455F}" srcOrd="24" destOrd="0" presId="urn:microsoft.com/office/officeart/2005/8/layout/list1"/>
    <dgm:cxn modelId="{B8DF503D-B096-4574-A448-F888684A00E3}" type="presParOf" srcId="{481E8740-0BC1-448C-983F-34267FC3455F}" destId="{259D2585-C9B0-4F88-B39B-FF770F173CC3}" srcOrd="0" destOrd="0" presId="urn:microsoft.com/office/officeart/2005/8/layout/list1"/>
    <dgm:cxn modelId="{E178B09F-F484-4999-B4E6-C95CD65A17D1}" type="presParOf" srcId="{481E8740-0BC1-448C-983F-34267FC3455F}" destId="{28477F41-D770-43A0-B9C1-B9984FF8EB6B}" srcOrd="1" destOrd="0" presId="urn:microsoft.com/office/officeart/2005/8/layout/list1"/>
    <dgm:cxn modelId="{14A750F5-2B3D-49E8-84AE-AF0348766D28}" type="presParOf" srcId="{63919AC2-7BAA-4408-B0A6-FD6F404C63AD}" destId="{5C2436F5-8F50-4563-BE49-AAE7C35BB1ED}" srcOrd="25" destOrd="0" presId="urn:microsoft.com/office/officeart/2005/8/layout/list1"/>
    <dgm:cxn modelId="{8DD3B16B-2863-45F1-A52B-1A297A155F4B}" type="presParOf" srcId="{63919AC2-7BAA-4408-B0A6-FD6F404C63AD}" destId="{6DF7CF79-5DE6-49DA-8F8D-B26A46AE6EF6}" srcOrd="26" destOrd="0" presId="urn:microsoft.com/office/officeart/2005/8/layout/list1"/>
    <dgm:cxn modelId="{3BE1E74C-0976-4170-82E5-3BFAD7656A29}" type="presParOf" srcId="{63919AC2-7BAA-4408-B0A6-FD6F404C63AD}" destId="{2336106E-D72F-4EE9-B44A-BC4B491CD466}" srcOrd="27" destOrd="0" presId="urn:microsoft.com/office/officeart/2005/8/layout/list1"/>
    <dgm:cxn modelId="{B5DCB153-0615-4406-AC65-F39DA895494C}" type="presParOf" srcId="{63919AC2-7BAA-4408-B0A6-FD6F404C63AD}" destId="{D6B98481-6C6E-48EF-86F2-F4478984FEC1}" srcOrd="28" destOrd="0" presId="urn:microsoft.com/office/officeart/2005/8/layout/list1"/>
    <dgm:cxn modelId="{2959E1C8-251E-4BA5-B36E-D7D5E929DE1D}" type="presParOf" srcId="{D6B98481-6C6E-48EF-86F2-F4478984FEC1}" destId="{CE17EC84-2114-4E38-81DC-B8206ADE4679}" srcOrd="0" destOrd="0" presId="urn:microsoft.com/office/officeart/2005/8/layout/list1"/>
    <dgm:cxn modelId="{2B9DDE15-0A35-4054-89BB-DB6F251B64E1}" type="presParOf" srcId="{D6B98481-6C6E-48EF-86F2-F4478984FEC1}" destId="{90A39788-5616-4D45-8418-4CF753BC0D4A}" srcOrd="1" destOrd="0" presId="urn:microsoft.com/office/officeart/2005/8/layout/list1"/>
    <dgm:cxn modelId="{440D2162-037E-46C8-B003-32A9845A8A50}" type="presParOf" srcId="{63919AC2-7BAA-4408-B0A6-FD6F404C63AD}" destId="{254A3F16-18C0-404D-BC60-06A8DE85660F}" srcOrd="29" destOrd="0" presId="urn:microsoft.com/office/officeart/2005/8/layout/list1"/>
    <dgm:cxn modelId="{584091FE-CADB-4DE2-8939-36AC23583176}" type="presParOf" srcId="{63919AC2-7BAA-4408-B0A6-FD6F404C63AD}" destId="{21C3EDD2-F4D6-4A18-9151-CFC2FAEBDA99}"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3AFB8C-DF82-4831-B92A-6FD37EC9FC6B}"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1B657A7D-D1BA-44FC-ADB5-B38CB7C58EE5}">
      <dgm:prSet phldrT="[Text]"/>
      <dgm:spPr>
        <a:xfrm>
          <a:off x="369146" y="215855"/>
          <a:ext cx="5168055" cy="324720"/>
        </a:xfrm>
        <a:prstGeom prst="roundRect">
          <a:avLst/>
        </a:prstGeom>
        <a:solidFill>
          <a:srgbClr val="4BC1E9">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baseline="0" dirty="0">
              <a:solidFill>
                <a:sysClr val="window" lastClr="FFFFFF"/>
              </a:solidFill>
              <a:latin typeface="Calibri"/>
              <a:ea typeface="+mn-ea"/>
              <a:cs typeface="+mn-cs"/>
            </a:rPr>
            <a:t>Performance Testing</a:t>
          </a:r>
          <a:endParaRPr lang="en-US" b="1" dirty="0">
            <a:solidFill>
              <a:sysClr val="window" lastClr="FFFFFF"/>
            </a:solidFill>
            <a:latin typeface="Calibri"/>
            <a:ea typeface="+mn-ea"/>
            <a:cs typeface="+mn-cs"/>
          </a:endParaRPr>
        </a:p>
      </dgm:t>
    </dgm:pt>
    <dgm:pt modelId="{02038977-4E7D-4BB1-B77E-F87C0D6FF400}" type="parTrans" cxnId="{B48B0598-CF29-419B-B648-817BEED98E65}">
      <dgm:prSet/>
      <dgm:spPr/>
      <dgm:t>
        <a:bodyPr/>
        <a:lstStyle/>
        <a:p>
          <a:endParaRPr lang="en-US" b="1"/>
        </a:p>
      </dgm:t>
    </dgm:pt>
    <dgm:pt modelId="{3EAB8B9F-8093-4014-BDB9-CD905722B25C}" type="sibTrans" cxnId="{B48B0598-CF29-419B-B648-817BEED98E65}">
      <dgm:prSet/>
      <dgm:spPr/>
      <dgm:t>
        <a:bodyPr/>
        <a:lstStyle/>
        <a:p>
          <a:endParaRPr lang="en-US" b="1"/>
        </a:p>
      </dgm:t>
    </dgm:pt>
    <dgm:pt modelId="{9128BD90-B357-482D-AEB6-54F5DAC0A2E8}">
      <dgm:prSet phldrT="[Text]"/>
      <dgm:spPr>
        <a:xfrm>
          <a:off x="369146" y="714815"/>
          <a:ext cx="5168055" cy="324720"/>
        </a:xfrm>
        <a:prstGeom prst="roundRect">
          <a:avLst/>
        </a:prstGeom>
        <a:solidFill>
          <a:srgbClr val="4BC1E9">
            <a:hueOff val="-1301265"/>
            <a:satOff val="2420"/>
            <a:lumOff val="-1155"/>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Security Testing	</a:t>
          </a:r>
        </a:p>
      </dgm:t>
    </dgm:pt>
    <dgm:pt modelId="{8FE8B273-FE70-4B36-80CD-54D7DFA6B81F}" type="parTrans" cxnId="{C33B51FC-1723-47A8-AF04-EF258EB3F63D}">
      <dgm:prSet/>
      <dgm:spPr/>
      <dgm:t>
        <a:bodyPr/>
        <a:lstStyle/>
        <a:p>
          <a:endParaRPr lang="en-US" b="1"/>
        </a:p>
      </dgm:t>
    </dgm:pt>
    <dgm:pt modelId="{43F0197F-66BA-40BB-9666-590DF3046C17}" type="sibTrans" cxnId="{C33B51FC-1723-47A8-AF04-EF258EB3F63D}">
      <dgm:prSet/>
      <dgm:spPr/>
      <dgm:t>
        <a:bodyPr/>
        <a:lstStyle/>
        <a:p>
          <a:endParaRPr lang="en-US" b="1"/>
        </a:p>
      </dgm:t>
    </dgm:pt>
    <dgm:pt modelId="{CE4E3DEC-EEC4-4531-BF98-59108CA8E904}">
      <dgm:prSet phldrT="[Text]"/>
      <dgm:spPr>
        <a:xfrm>
          <a:off x="369146" y="1213775"/>
          <a:ext cx="5168055" cy="324720"/>
        </a:xfrm>
        <a:prstGeom prst="roundRect">
          <a:avLst/>
        </a:prstGeom>
        <a:solidFill>
          <a:srgbClr val="4BC1E9">
            <a:hueOff val="-2602530"/>
            <a:satOff val="4840"/>
            <a:lumOff val="-2309"/>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Penetration</a:t>
          </a:r>
          <a:r>
            <a:rPr lang="en-US" b="1" baseline="0" dirty="0">
              <a:solidFill>
                <a:sysClr val="window" lastClr="FFFFFF"/>
              </a:solidFill>
              <a:latin typeface="Calibri"/>
              <a:ea typeface="+mn-ea"/>
              <a:cs typeface="+mn-cs"/>
            </a:rPr>
            <a:t> Testing	</a:t>
          </a:r>
          <a:endParaRPr lang="en-US" b="1" dirty="0">
            <a:solidFill>
              <a:sysClr val="window" lastClr="FFFFFF"/>
            </a:solidFill>
            <a:latin typeface="Calibri"/>
            <a:ea typeface="+mn-ea"/>
            <a:cs typeface="+mn-cs"/>
          </a:endParaRPr>
        </a:p>
      </dgm:t>
    </dgm:pt>
    <dgm:pt modelId="{358D8A89-7B47-4619-94EC-D0E010A941A0}" type="parTrans" cxnId="{58F8B64E-1C7F-4CFE-84E9-62150CF49B29}">
      <dgm:prSet/>
      <dgm:spPr/>
      <dgm:t>
        <a:bodyPr/>
        <a:lstStyle/>
        <a:p>
          <a:endParaRPr lang="en-US" b="1"/>
        </a:p>
      </dgm:t>
    </dgm:pt>
    <dgm:pt modelId="{7C12751F-2805-4FD7-931F-6229DBFDE1B7}" type="sibTrans" cxnId="{58F8B64E-1C7F-4CFE-84E9-62150CF49B29}">
      <dgm:prSet/>
      <dgm:spPr/>
      <dgm:t>
        <a:bodyPr/>
        <a:lstStyle/>
        <a:p>
          <a:endParaRPr lang="en-US" b="1"/>
        </a:p>
      </dgm:t>
    </dgm:pt>
    <dgm:pt modelId="{F6490CA6-48B9-48BC-A100-8B44135BCFBF}">
      <dgm:prSet/>
      <dgm:spPr>
        <a:xfrm>
          <a:off x="369146" y="2211695"/>
          <a:ext cx="5168055" cy="324720"/>
        </a:xfrm>
        <a:prstGeom prst="roundRect">
          <a:avLst/>
        </a:prstGeom>
        <a:solidFill>
          <a:srgbClr val="4BC1E9">
            <a:hueOff val="-5205061"/>
            <a:satOff val="9681"/>
            <a:lumOff val="-4619"/>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Scalability Testing</a:t>
          </a:r>
        </a:p>
      </dgm:t>
    </dgm:pt>
    <dgm:pt modelId="{C94C36CB-39C5-4C6F-891A-4C6C8C4AD3E5}" type="sibTrans" cxnId="{2FFD7AC6-9877-4890-80A4-E6E7FDB9149D}">
      <dgm:prSet/>
      <dgm:spPr/>
      <dgm:t>
        <a:bodyPr/>
        <a:lstStyle/>
        <a:p>
          <a:endParaRPr lang="en-US" b="1"/>
        </a:p>
      </dgm:t>
    </dgm:pt>
    <dgm:pt modelId="{FDD6ACEC-CE87-4270-8247-C329CCE2F46E}" type="parTrans" cxnId="{2FFD7AC6-9877-4890-80A4-E6E7FDB9149D}">
      <dgm:prSet/>
      <dgm:spPr/>
      <dgm:t>
        <a:bodyPr/>
        <a:lstStyle/>
        <a:p>
          <a:endParaRPr lang="en-US" b="1"/>
        </a:p>
      </dgm:t>
    </dgm:pt>
    <dgm:pt modelId="{F56D6593-EA25-4FE3-B0CD-01AEF4B24E03}">
      <dgm:prSet/>
      <dgm:spPr>
        <a:xfrm>
          <a:off x="369146" y="2710655"/>
          <a:ext cx="5168055" cy="324720"/>
        </a:xfrm>
        <a:prstGeom prst="roundRect">
          <a:avLst/>
        </a:prstGeom>
        <a:solidFill>
          <a:srgbClr val="4BC1E9">
            <a:hueOff val="-6506326"/>
            <a:satOff val="12101"/>
            <a:lumOff val="-5773"/>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Usability Testing</a:t>
          </a:r>
        </a:p>
      </dgm:t>
    </dgm:pt>
    <dgm:pt modelId="{B3F3BC0B-1818-41D1-8DAA-58FBAA69B29F}" type="parTrans" cxnId="{C92DA269-FB79-4559-A939-5260B35770D2}">
      <dgm:prSet/>
      <dgm:spPr/>
      <dgm:t>
        <a:bodyPr/>
        <a:lstStyle/>
        <a:p>
          <a:endParaRPr lang="en-US"/>
        </a:p>
      </dgm:t>
    </dgm:pt>
    <dgm:pt modelId="{85B8C06D-E987-4409-BDDA-6EF3EBA49FEB}" type="sibTrans" cxnId="{C92DA269-FB79-4559-A939-5260B35770D2}">
      <dgm:prSet/>
      <dgm:spPr/>
      <dgm:t>
        <a:bodyPr/>
        <a:lstStyle/>
        <a:p>
          <a:endParaRPr lang="en-US"/>
        </a:p>
      </dgm:t>
    </dgm:pt>
    <dgm:pt modelId="{6E18F20F-33AC-4838-95DE-7F09A0229461}">
      <dgm:prSet/>
      <dgm:spPr>
        <a:xfrm>
          <a:off x="369146" y="3209615"/>
          <a:ext cx="5168055" cy="324720"/>
        </a:xfrm>
        <a:prstGeom prst="roundRect">
          <a:avLst/>
        </a:prstGeom>
        <a:solidFill>
          <a:srgbClr val="4BC1E9">
            <a:hueOff val="-7807592"/>
            <a:satOff val="14521"/>
            <a:lumOff val="-6928"/>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Internationalization Testing</a:t>
          </a:r>
        </a:p>
      </dgm:t>
    </dgm:pt>
    <dgm:pt modelId="{2A17A82E-39A7-4C3E-BBE4-9610C53D260C}" type="parTrans" cxnId="{888FA8D7-D777-4AA8-B9E0-E2DD6C661BAC}">
      <dgm:prSet/>
      <dgm:spPr/>
      <dgm:t>
        <a:bodyPr/>
        <a:lstStyle/>
        <a:p>
          <a:endParaRPr lang="en-US"/>
        </a:p>
      </dgm:t>
    </dgm:pt>
    <dgm:pt modelId="{12D83753-6885-479F-9BF2-26EEBBD9F634}" type="sibTrans" cxnId="{888FA8D7-D777-4AA8-B9E0-E2DD6C661BAC}">
      <dgm:prSet/>
      <dgm:spPr/>
      <dgm:t>
        <a:bodyPr/>
        <a:lstStyle/>
        <a:p>
          <a:endParaRPr lang="en-US"/>
        </a:p>
      </dgm:t>
    </dgm:pt>
    <dgm:pt modelId="{C50AA468-3B63-4C3E-86D4-90E4F731D1F5}">
      <dgm:prSet/>
      <dgm:spPr>
        <a:xfrm>
          <a:off x="369146" y="3708575"/>
          <a:ext cx="5168055" cy="324720"/>
        </a:xfrm>
        <a:prstGeom prst="roundRect">
          <a:avLst/>
        </a:prstGeom>
        <a:solidFill>
          <a:srgbClr val="4BC1E9">
            <a:hueOff val="-9108856"/>
            <a:satOff val="16942"/>
            <a:lumOff val="-8083"/>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Maintainability Testing</a:t>
          </a:r>
        </a:p>
      </dgm:t>
    </dgm:pt>
    <dgm:pt modelId="{BBF6D0BE-CF9E-4298-9335-A3324331D7C9}" type="parTrans" cxnId="{40BEB77E-9E00-4C6D-8090-C6CD3512365B}">
      <dgm:prSet/>
      <dgm:spPr/>
      <dgm:t>
        <a:bodyPr/>
        <a:lstStyle/>
        <a:p>
          <a:endParaRPr lang="en-US"/>
        </a:p>
      </dgm:t>
    </dgm:pt>
    <dgm:pt modelId="{CFB1BD95-9DD9-4A62-8E90-0D38E7F7B4A4}" type="sibTrans" cxnId="{40BEB77E-9E00-4C6D-8090-C6CD3512365B}">
      <dgm:prSet/>
      <dgm:spPr/>
      <dgm:t>
        <a:bodyPr/>
        <a:lstStyle/>
        <a:p>
          <a:endParaRPr lang="en-US"/>
        </a:p>
      </dgm:t>
    </dgm:pt>
    <dgm:pt modelId="{D7D61BC6-9871-4BF7-A940-870629385BB2}">
      <dgm:prSet/>
      <dgm:spPr>
        <a:xfrm>
          <a:off x="369146" y="4207535"/>
          <a:ext cx="5168055" cy="324720"/>
        </a:xfrm>
        <a:prstGeom prst="roundRect">
          <a:avLst/>
        </a:prstGeom>
        <a:solidFill>
          <a:srgbClr val="4BC1E9">
            <a:hueOff val="-10410122"/>
            <a:satOff val="19362"/>
            <a:lumOff val="-9237"/>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Portability Testing</a:t>
          </a:r>
        </a:p>
      </dgm:t>
    </dgm:pt>
    <dgm:pt modelId="{140DDDC6-7BB7-40EF-88FA-A9016636349C}" type="parTrans" cxnId="{67A372CD-323D-4057-A16A-13E4F67B9324}">
      <dgm:prSet/>
      <dgm:spPr/>
      <dgm:t>
        <a:bodyPr/>
        <a:lstStyle/>
        <a:p>
          <a:endParaRPr lang="en-US"/>
        </a:p>
      </dgm:t>
    </dgm:pt>
    <dgm:pt modelId="{68F428E9-8556-43D2-B669-05E95995AD65}" type="sibTrans" cxnId="{67A372CD-323D-4057-A16A-13E4F67B9324}">
      <dgm:prSet/>
      <dgm:spPr/>
      <dgm:t>
        <a:bodyPr/>
        <a:lstStyle/>
        <a:p>
          <a:endParaRPr lang="en-US"/>
        </a:p>
      </dgm:t>
    </dgm:pt>
    <dgm:pt modelId="{D41D170B-B5B3-4EF6-BE37-AAD42E679347}">
      <dgm:prSet/>
      <dgm:spPr>
        <a:xfrm>
          <a:off x="369146" y="4706495"/>
          <a:ext cx="5168055" cy="324720"/>
        </a:xfrm>
        <a:prstGeom prst="roundRect">
          <a:avLst/>
        </a:prstGeom>
        <a:solidFill>
          <a:srgbClr val="4BC1E9">
            <a:hueOff val="-11711386"/>
            <a:satOff val="21782"/>
            <a:lumOff val="-10392"/>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Recovery Testing</a:t>
          </a:r>
        </a:p>
      </dgm:t>
    </dgm:pt>
    <dgm:pt modelId="{546002C8-8A93-43DC-B7F2-6E739B6A8C4D}" type="parTrans" cxnId="{5C72B24D-23EF-47D9-A83D-038223E18DBA}">
      <dgm:prSet/>
      <dgm:spPr/>
      <dgm:t>
        <a:bodyPr/>
        <a:lstStyle/>
        <a:p>
          <a:endParaRPr lang="en-US"/>
        </a:p>
      </dgm:t>
    </dgm:pt>
    <dgm:pt modelId="{D9ED4249-7B0E-46CA-AAC8-AA2F1F57C030}" type="sibTrans" cxnId="{5C72B24D-23EF-47D9-A83D-038223E18DBA}">
      <dgm:prSet/>
      <dgm:spPr/>
      <dgm:t>
        <a:bodyPr/>
        <a:lstStyle/>
        <a:p>
          <a:endParaRPr lang="en-US"/>
        </a:p>
      </dgm:t>
    </dgm:pt>
    <dgm:pt modelId="{1260380D-4F6D-47C7-92B3-691536834EA4}">
      <dgm:prSet/>
      <dgm:spPr>
        <a:xfrm>
          <a:off x="369146" y="1712735"/>
          <a:ext cx="5168055" cy="324720"/>
        </a:xfrm>
        <a:prstGeom prst="roundRect">
          <a:avLst/>
        </a:prstGeom>
        <a:solidFill>
          <a:srgbClr val="4BC1E9">
            <a:hueOff val="-3903796"/>
            <a:satOff val="7261"/>
            <a:lumOff val="-3464"/>
            <a:alphaOff val="0"/>
          </a:srgbClr>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Calibri"/>
              <a:ea typeface="+mn-ea"/>
              <a:cs typeface="+mn-cs"/>
            </a:rPr>
            <a:t>Load</a:t>
          </a:r>
          <a:r>
            <a:rPr lang="en-US" b="1" baseline="0" dirty="0">
              <a:solidFill>
                <a:sysClr val="window" lastClr="FFFFFF"/>
              </a:solidFill>
              <a:latin typeface="Calibri"/>
              <a:ea typeface="+mn-ea"/>
              <a:cs typeface="+mn-cs"/>
            </a:rPr>
            <a:t> testing / Stress testing</a:t>
          </a:r>
          <a:endParaRPr lang="en-US" b="1" dirty="0">
            <a:solidFill>
              <a:sysClr val="window" lastClr="FFFFFF"/>
            </a:solidFill>
            <a:latin typeface="Calibri"/>
            <a:ea typeface="+mn-ea"/>
            <a:cs typeface="+mn-cs"/>
          </a:endParaRPr>
        </a:p>
      </dgm:t>
    </dgm:pt>
    <dgm:pt modelId="{23A167B7-8519-48B2-AFC3-C1F050C6C0C5}" type="sibTrans" cxnId="{07A8CFB6-F4FA-4F14-9022-B8C542B15539}">
      <dgm:prSet/>
      <dgm:spPr/>
      <dgm:t>
        <a:bodyPr/>
        <a:lstStyle/>
        <a:p>
          <a:endParaRPr lang="en-US" b="1"/>
        </a:p>
      </dgm:t>
    </dgm:pt>
    <dgm:pt modelId="{5C634959-74C1-45CC-939E-11B0457E2779}" type="parTrans" cxnId="{07A8CFB6-F4FA-4F14-9022-B8C542B15539}">
      <dgm:prSet/>
      <dgm:spPr/>
      <dgm:t>
        <a:bodyPr/>
        <a:lstStyle/>
        <a:p>
          <a:endParaRPr lang="en-US" b="1"/>
        </a:p>
      </dgm:t>
    </dgm:pt>
    <dgm:pt modelId="{63919AC2-7BAA-4408-B0A6-FD6F404C63AD}" type="pres">
      <dgm:prSet presAssocID="{5B3AFB8C-DF82-4831-B92A-6FD37EC9FC6B}" presName="linear" presStyleCnt="0">
        <dgm:presLayoutVars>
          <dgm:dir/>
          <dgm:animLvl val="lvl"/>
          <dgm:resizeHandles val="exact"/>
        </dgm:presLayoutVars>
      </dgm:prSet>
      <dgm:spPr/>
    </dgm:pt>
    <dgm:pt modelId="{4A7D9CDD-01F9-47A6-8A34-88A7F2577D30}" type="pres">
      <dgm:prSet presAssocID="{1B657A7D-D1BA-44FC-ADB5-B38CB7C58EE5}" presName="parentLin" presStyleCnt="0"/>
      <dgm:spPr/>
    </dgm:pt>
    <dgm:pt modelId="{B2C15842-230D-4077-B71C-A8050E4D3C1A}" type="pres">
      <dgm:prSet presAssocID="{1B657A7D-D1BA-44FC-ADB5-B38CB7C58EE5}" presName="parentLeftMargin" presStyleLbl="node1" presStyleIdx="0" presStyleCnt="10"/>
      <dgm:spPr/>
    </dgm:pt>
    <dgm:pt modelId="{626357BA-404E-4B99-8A5D-F92DFD36A7D9}" type="pres">
      <dgm:prSet presAssocID="{1B657A7D-D1BA-44FC-ADB5-B38CB7C58EE5}" presName="parentText" presStyleLbl="node1" presStyleIdx="0" presStyleCnt="10">
        <dgm:presLayoutVars>
          <dgm:chMax val="0"/>
          <dgm:bulletEnabled val="1"/>
        </dgm:presLayoutVars>
      </dgm:prSet>
      <dgm:spPr/>
    </dgm:pt>
    <dgm:pt modelId="{84C364A8-BF98-4B30-9E3D-967434A1251A}" type="pres">
      <dgm:prSet presAssocID="{1B657A7D-D1BA-44FC-ADB5-B38CB7C58EE5}" presName="negativeSpace" presStyleCnt="0"/>
      <dgm:spPr/>
    </dgm:pt>
    <dgm:pt modelId="{50C109DC-BA7F-46B1-8279-6534D6BEF52B}" type="pres">
      <dgm:prSet presAssocID="{1B657A7D-D1BA-44FC-ADB5-B38CB7C58EE5}" presName="childText" presStyleLbl="conFgAcc1" presStyleIdx="0" presStyleCnt="10">
        <dgm:presLayoutVars>
          <dgm:bulletEnabled val="1"/>
        </dgm:presLayoutVars>
      </dgm:prSet>
      <dgm:spPr>
        <a:xfrm>
          <a:off x="0" y="378215"/>
          <a:ext cx="7382937" cy="277200"/>
        </a:xfrm>
        <a:prstGeom prst="rect">
          <a:avLst/>
        </a:prstGeom>
        <a:solidFill>
          <a:sysClr val="window" lastClr="FFFFFF">
            <a:alpha val="90000"/>
            <a:hueOff val="0"/>
            <a:satOff val="0"/>
            <a:lumOff val="0"/>
            <a:alphaOff val="0"/>
          </a:sysClr>
        </a:solidFill>
        <a:ln w="25400" cap="flat" cmpd="sng" algn="ctr">
          <a:solidFill>
            <a:srgbClr val="4BC1E9">
              <a:hueOff val="0"/>
              <a:satOff val="0"/>
              <a:lumOff val="0"/>
              <a:alphaOff val="0"/>
            </a:srgbClr>
          </a:solidFill>
          <a:prstDash val="solid"/>
        </a:ln>
        <a:effectLst/>
      </dgm:spPr>
    </dgm:pt>
    <dgm:pt modelId="{D515BB28-FB15-4A21-A7F9-9BFCFB214E43}" type="pres">
      <dgm:prSet presAssocID="{3EAB8B9F-8093-4014-BDB9-CD905722B25C}" presName="spaceBetweenRectangles" presStyleCnt="0"/>
      <dgm:spPr/>
    </dgm:pt>
    <dgm:pt modelId="{A614D99E-54B9-4DFC-AC9E-C53ECBC83C6E}" type="pres">
      <dgm:prSet presAssocID="{9128BD90-B357-482D-AEB6-54F5DAC0A2E8}" presName="parentLin" presStyleCnt="0"/>
      <dgm:spPr/>
    </dgm:pt>
    <dgm:pt modelId="{1FDAC23F-BB72-4073-AA6A-302FE4882704}" type="pres">
      <dgm:prSet presAssocID="{9128BD90-B357-482D-AEB6-54F5DAC0A2E8}" presName="parentLeftMargin" presStyleLbl="node1" presStyleIdx="0" presStyleCnt="10"/>
      <dgm:spPr/>
    </dgm:pt>
    <dgm:pt modelId="{EEAAB668-71EC-4E53-9D2C-CE48EEF3A1E1}" type="pres">
      <dgm:prSet presAssocID="{9128BD90-B357-482D-AEB6-54F5DAC0A2E8}" presName="parentText" presStyleLbl="node1" presStyleIdx="1" presStyleCnt="10">
        <dgm:presLayoutVars>
          <dgm:chMax val="0"/>
          <dgm:bulletEnabled val="1"/>
        </dgm:presLayoutVars>
      </dgm:prSet>
      <dgm:spPr/>
    </dgm:pt>
    <dgm:pt modelId="{8AB46EFE-C7BF-4FF0-B44B-E9A47FFB084B}" type="pres">
      <dgm:prSet presAssocID="{9128BD90-B357-482D-AEB6-54F5DAC0A2E8}" presName="negativeSpace" presStyleCnt="0"/>
      <dgm:spPr/>
    </dgm:pt>
    <dgm:pt modelId="{8B4F21DD-A598-4E00-8701-A89192B847BE}" type="pres">
      <dgm:prSet presAssocID="{9128BD90-B357-482D-AEB6-54F5DAC0A2E8}" presName="childText" presStyleLbl="conFgAcc1" presStyleIdx="1" presStyleCnt="10">
        <dgm:presLayoutVars>
          <dgm:bulletEnabled val="1"/>
        </dgm:presLayoutVars>
      </dgm:prSet>
      <dgm:spPr>
        <a:xfrm>
          <a:off x="0" y="877175"/>
          <a:ext cx="7382937" cy="277200"/>
        </a:xfrm>
        <a:prstGeom prst="rect">
          <a:avLst/>
        </a:prstGeom>
        <a:solidFill>
          <a:sysClr val="window" lastClr="FFFFFF">
            <a:alpha val="90000"/>
            <a:hueOff val="0"/>
            <a:satOff val="0"/>
            <a:lumOff val="0"/>
            <a:alphaOff val="0"/>
          </a:sysClr>
        </a:solidFill>
        <a:ln w="25400" cap="flat" cmpd="sng" algn="ctr">
          <a:solidFill>
            <a:srgbClr val="4BC1E9">
              <a:hueOff val="-1301265"/>
              <a:satOff val="2420"/>
              <a:lumOff val="-1155"/>
              <a:alphaOff val="0"/>
            </a:srgbClr>
          </a:solidFill>
          <a:prstDash val="solid"/>
        </a:ln>
        <a:effectLst/>
      </dgm:spPr>
    </dgm:pt>
    <dgm:pt modelId="{E3257063-9C9A-4AC1-973B-7FC1476A6923}" type="pres">
      <dgm:prSet presAssocID="{43F0197F-66BA-40BB-9666-590DF3046C17}" presName="spaceBetweenRectangles" presStyleCnt="0"/>
      <dgm:spPr/>
    </dgm:pt>
    <dgm:pt modelId="{76ADE7B1-6F15-4B7C-A065-F11151CF2815}" type="pres">
      <dgm:prSet presAssocID="{CE4E3DEC-EEC4-4531-BF98-59108CA8E904}" presName="parentLin" presStyleCnt="0"/>
      <dgm:spPr/>
    </dgm:pt>
    <dgm:pt modelId="{BDE9F409-24CE-46DC-A04C-E1136FBDEB70}" type="pres">
      <dgm:prSet presAssocID="{CE4E3DEC-EEC4-4531-BF98-59108CA8E904}" presName="parentLeftMargin" presStyleLbl="node1" presStyleIdx="1" presStyleCnt="10"/>
      <dgm:spPr/>
    </dgm:pt>
    <dgm:pt modelId="{60009A5A-276B-45EB-88D0-3D5CD3ED0469}" type="pres">
      <dgm:prSet presAssocID="{CE4E3DEC-EEC4-4531-BF98-59108CA8E904}" presName="parentText" presStyleLbl="node1" presStyleIdx="2" presStyleCnt="10">
        <dgm:presLayoutVars>
          <dgm:chMax val="0"/>
          <dgm:bulletEnabled val="1"/>
        </dgm:presLayoutVars>
      </dgm:prSet>
      <dgm:spPr/>
    </dgm:pt>
    <dgm:pt modelId="{7026DFDA-D5E9-43EA-B5FC-1EB1421D4CA0}" type="pres">
      <dgm:prSet presAssocID="{CE4E3DEC-EEC4-4531-BF98-59108CA8E904}" presName="negativeSpace" presStyleCnt="0"/>
      <dgm:spPr/>
    </dgm:pt>
    <dgm:pt modelId="{C545C023-B691-4D51-946D-E4D67C5C486E}" type="pres">
      <dgm:prSet presAssocID="{CE4E3DEC-EEC4-4531-BF98-59108CA8E904}" presName="childText" presStyleLbl="conFgAcc1" presStyleIdx="2" presStyleCnt="10">
        <dgm:presLayoutVars>
          <dgm:bulletEnabled val="1"/>
        </dgm:presLayoutVars>
      </dgm:prSet>
      <dgm:spPr>
        <a:xfrm>
          <a:off x="0" y="1376135"/>
          <a:ext cx="7382937" cy="277200"/>
        </a:xfrm>
        <a:prstGeom prst="rect">
          <a:avLst/>
        </a:prstGeom>
        <a:solidFill>
          <a:sysClr val="window" lastClr="FFFFFF">
            <a:alpha val="90000"/>
            <a:hueOff val="0"/>
            <a:satOff val="0"/>
            <a:lumOff val="0"/>
            <a:alphaOff val="0"/>
          </a:sysClr>
        </a:solidFill>
        <a:ln w="25400" cap="flat" cmpd="sng" algn="ctr">
          <a:solidFill>
            <a:srgbClr val="4BC1E9">
              <a:hueOff val="-2602530"/>
              <a:satOff val="4840"/>
              <a:lumOff val="-2309"/>
              <a:alphaOff val="0"/>
            </a:srgbClr>
          </a:solidFill>
          <a:prstDash val="solid"/>
        </a:ln>
        <a:effectLst/>
      </dgm:spPr>
    </dgm:pt>
    <dgm:pt modelId="{3A1E5687-FD16-4EA3-8E15-15784978C23C}" type="pres">
      <dgm:prSet presAssocID="{7C12751F-2805-4FD7-931F-6229DBFDE1B7}" presName="spaceBetweenRectangles" presStyleCnt="0"/>
      <dgm:spPr/>
    </dgm:pt>
    <dgm:pt modelId="{518B7F4D-B097-4A56-AC9C-DC59B74FD5BD}" type="pres">
      <dgm:prSet presAssocID="{1260380D-4F6D-47C7-92B3-691536834EA4}" presName="parentLin" presStyleCnt="0"/>
      <dgm:spPr/>
    </dgm:pt>
    <dgm:pt modelId="{DC7EFBF2-DA97-46AA-9ADF-F53D2046401E}" type="pres">
      <dgm:prSet presAssocID="{1260380D-4F6D-47C7-92B3-691536834EA4}" presName="parentLeftMargin" presStyleLbl="node1" presStyleIdx="2" presStyleCnt="10"/>
      <dgm:spPr/>
    </dgm:pt>
    <dgm:pt modelId="{60C01395-4F51-4951-9F36-411B7412A271}" type="pres">
      <dgm:prSet presAssocID="{1260380D-4F6D-47C7-92B3-691536834EA4}" presName="parentText" presStyleLbl="node1" presStyleIdx="3" presStyleCnt="10">
        <dgm:presLayoutVars>
          <dgm:chMax val="0"/>
          <dgm:bulletEnabled val="1"/>
        </dgm:presLayoutVars>
      </dgm:prSet>
      <dgm:spPr/>
    </dgm:pt>
    <dgm:pt modelId="{A4CC7091-B5B9-4EAF-9A2F-9C41AB69CD42}" type="pres">
      <dgm:prSet presAssocID="{1260380D-4F6D-47C7-92B3-691536834EA4}" presName="negativeSpace" presStyleCnt="0"/>
      <dgm:spPr/>
    </dgm:pt>
    <dgm:pt modelId="{A997BC73-9C0B-4565-9FE4-7E2F60C4C6D2}" type="pres">
      <dgm:prSet presAssocID="{1260380D-4F6D-47C7-92B3-691536834EA4}" presName="childText" presStyleLbl="conFgAcc1" presStyleIdx="3" presStyleCnt="10">
        <dgm:presLayoutVars>
          <dgm:bulletEnabled val="1"/>
        </dgm:presLayoutVars>
      </dgm:prSet>
      <dgm:spPr>
        <a:xfrm>
          <a:off x="0" y="1875095"/>
          <a:ext cx="7382937" cy="277200"/>
        </a:xfrm>
        <a:prstGeom prst="rect">
          <a:avLst/>
        </a:prstGeom>
        <a:solidFill>
          <a:sysClr val="window" lastClr="FFFFFF">
            <a:alpha val="90000"/>
            <a:hueOff val="0"/>
            <a:satOff val="0"/>
            <a:lumOff val="0"/>
            <a:alphaOff val="0"/>
          </a:sysClr>
        </a:solidFill>
        <a:ln w="25400" cap="flat" cmpd="sng" algn="ctr">
          <a:solidFill>
            <a:srgbClr val="4BC1E9">
              <a:hueOff val="-3903796"/>
              <a:satOff val="7261"/>
              <a:lumOff val="-3464"/>
              <a:alphaOff val="0"/>
            </a:srgbClr>
          </a:solidFill>
          <a:prstDash val="solid"/>
        </a:ln>
        <a:effectLst/>
      </dgm:spPr>
    </dgm:pt>
    <dgm:pt modelId="{993BFFDD-CF6E-41BE-A724-CD54515F45D0}" type="pres">
      <dgm:prSet presAssocID="{23A167B7-8519-48B2-AFC3-C1F050C6C0C5}" presName="spaceBetweenRectangles" presStyleCnt="0"/>
      <dgm:spPr/>
    </dgm:pt>
    <dgm:pt modelId="{3759102B-6725-4BE6-9689-B58027629896}" type="pres">
      <dgm:prSet presAssocID="{F6490CA6-48B9-48BC-A100-8B44135BCFBF}" presName="parentLin" presStyleCnt="0"/>
      <dgm:spPr/>
    </dgm:pt>
    <dgm:pt modelId="{AB8BA961-EA03-42ED-801D-C774D6C09006}" type="pres">
      <dgm:prSet presAssocID="{F6490CA6-48B9-48BC-A100-8B44135BCFBF}" presName="parentLeftMargin" presStyleLbl="node1" presStyleIdx="3" presStyleCnt="10"/>
      <dgm:spPr/>
    </dgm:pt>
    <dgm:pt modelId="{DA689146-C0F6-4D14-BC38-FA6A430F6016}" type="pres">
      <dgm:prSet presAssocID="{F6490CA6-48B9-48BC-A100-8B44135BCFBF}" presName="parentText" presStyleLbl="node1" presStyleIdx="4" presStyleCnt="10">
        <dgm:presLayoutVars>
          <dgm:chMax val="0"/>
          <dgm:bulletEnabled val="1"/>
        </dgm:presLayoutVars>
      </dgm:prSet>
      <dgm:spPr/>
    </dgm:pt>
    <dgm:pt modelId="{FD60588B-5EA8-4586-9B52-B76AE07E0EEE}" type="pres">
      <dgm:prSet presAssocID="{F6490CA6-48B9-48BC-A100-8B44135BCFBF}" presName="negativeSpace" presStyleCnt="0"/>
      <dgm:spPr/>
    </dgm:pt>
    <dgm:pt modelId="{72A40801-46DE-493D-908B-958F238332A4}" type="pres">
      <dgm:prSet presAssocID="{F6490CA6-48B9-48BC-A100-8B44135BCFBF}" presName="childText" presStyleLbl="conFgAcc1" presStyleIdx="4" presStyleCnt="10">
        <dgm:presLayoutVars>
          <dgm:bulletEnabled val="1"/>
        </dgm:presLayoutVars>
      </dgm:prSet>
      <dgm:spPr>
        <a:xfrm>
          <a:off x="0" y="2374055"/>
          <a:ext cx="7382937" cy="277200"/>
        </a:xfrm>
        <a:prstGeom prst="rect">
          <a:avLst/>
        </a:prstGeom>
        <a:solidFill>
          <a:sysClr val="window" lastClr="FFFFFF">
            <a:alpha val="90000"/>
            <a:hueOff val="0"/>
            <a:satOff val="0"/>
            <a:lumOff val="0"/>
            <a:alphaOff val="0"/>
          </a:sysClr>
        </a:solidFill>
        <a:ln w="25400" cap="flat" cmpd="sng" algn="ctr">
          <a:solidFill>
            <a:srgbClr val="4BC1E9">
              <a:hueOff val="-5205061"/>
              <a:satOff val="9681"/>
              <a:lumOff val="-4619"/>
              <a:alphaOff val="0"/>
            </a:srgbClr>
          </a:solidFill>
          <a:prstDash val="solid"/>
        </a:ln>
        <a:effectLst/>
      </dgm:spPr>
    </dgm:pt>
    <dgm:pt modelId="{9F24FEB4-DB2D-4AD3-9989-09A6E05382D9}" type="pres">
      <dgm:prSet presAssocID="{C94C36CB-39C5-4C6F-891A-4C6C8C4AD3E5}" presName="spaceBetweenRectangles" presStyleCnt="0"/>
      <dgm:spPr/>
    </dgm:pt>
    <dgm:pt modelId="{49CB7551-1B9F-42BD-981D-F00F323918EA}" type="pres">
      <dgm:prSet presAssocID="{F56D6593-EA25-4FE3-B0CD-01AEF4B24E03}" presName="parentLin" presStyleCnt="0"/>
      <dgm:spPr/>
    </dgm:pt>
    <dgm:pt modelId="{E884EAA3-BA18-475D-80CB-61E182869244}" type="pres">
      <dgm:prSet presAssocID="{F56D6593-EA25-4FE3-B0CD-01AEF4B24E03}" presName="parentLeftMargin" presStyleLbl="node1" presStyleIdx="4" presStyleCnt="10"/>
      <dgm:spPr/>
    </dgm:pt>
    <dgm:pt modelId="{4C32A8B5-4C3B-45C4-9B7F-D28DD998EC78}" type="pres">
      <dgm:prSet presAssocID="{F56D6593-EA25-4FE3-B0CD-01AEF4B24E03}" presName="parentText" presStyleLbl="node1" presStyleIdx="5" presStyleCnt="10">
        <dgm:presLayoutVars>
          <dgm:chMax val="0"/>
          <dgm:bulletEnabled val="1"/>
        </dgm:presLayoutVars>
      </dgm:prSet>
      <dgm:spPr/>
    </dgm:pt>
    <dgm:pt modelId="{469BCF5D-A9BA-43E5-A1E1-956EDA17BF94}" type="pres">
      <dgm:prSet presAssocID="{F56D6593-EA25-4FE3-B0CD-01AEF4B24E03}" presName="negativeSpace" presStyleCnt="0"/>
      <dgm:spPr/>
    </dgm:pt>
    <dgm:pt modelId="{4B6E16B1-DEB8-4A87-B671-AEF2CF8549CF}" type="pres">
      <dgm:prSet presAssocID="{F56D6593-EA25-4FE3-B0CD-01AEF4B24E03}" presName="childText" presStyleLbl="conFgAcc1" presStyleIdx="5" presStyleCnt="10">
        <dgm:presLayoutVars>
          <dgm:bulletEnabled val="1"/>
        </dgm:presLayoutVars>
      </dgm:prSet>
      <dgm:spPr>
        <a:xfrm>
          <a:off x="0" y="2873015"/>
          <a:ext cx="7382937" cy="277200"/>
        </a:xfrm>
        <a:prstGeom prst="rect">
          <a:avLst/>
        </a:prstGeom>
        <a:solidFill>
          <a:sysClr val="window" lastClr="FFFFFF">
            <a:alpha val="90000"/>
            <a:hueOff val="0"/>
            <a:satOff val="0"/>
            <a:lumOff val="0"/>
            <a:alphaOff val="0"/>
          </a:sysClr>
        </a:solidFill>
        <a:ln w="25400" cap="flat" cmpd="sng" algn="ctr">
          <a:solidFill>
            <a:srgbClr val="4BC1E9">
              <a:hueOff val="-6506326"/>
              <a:satOff val="12101"/>
              <a:lumOff val="-5773"/>
              <a:alphaOff val="0"/>
            </a:srgbClr>
          </a:solidFill>
          <a:prstDash val="solid"/>
        </a:ln>
        <a:effectLst/>
      </dgm:spPr>
    </dgm:pt>
    <dgm:pt modelId="{81BC4A8A-6F40-4374-AB85-3EA1D622590D}" type="pres">
      <dgm:prSet presAssocID="{85B8C06D-E987-4409-BDDA-6EF3EBA49FEB}" presName="spaceBetweenRectangles" presStyleCnt="0"/>
      <dgm:spPr/>
    </dgm:pt>
    <dgm:pt modelId="{481E8740-0BC1-448C-983F-34267FC3455F}" type="pres">
      <dgm:prSet presAssocID="{6E18F20F-33AC-4838-95DE-7F09A0229461}" presName="parentLin" presStyleCnt="0"/>
      <dgm:spPr/>
    </dgm:pt>
    <dgm:pt modelId="{259D2585-C9B0-4F88-B39B-FF770F173CC3}" type="pres">
      <dgm:prSet presAssocID="{6E18F20F-33AC-4838-95DE-7F09A0229461}" presName="parentLeftMargin" presStyleLbl="node1" presStyleIdx="5" presStyleCnt="10"/>
      <dgm:spPr/>
    </dgm:pt>
    <dgm:pt modelId="{28477F41-D770-43A0-B9C1-B9984FF8EB6B}" type="pres">
      <dgm:prSet presAssocID="{6E18F20F-33AC-4838-95DE-7F09A0229461}" presName="parentText" presStyleLbl="node1" presStyleIdx="6" presStyleCnt="10">
        <dgm:presLayoutVars>
          <dgm:chMax val="0"/>
          <dgm:bulletEnabled val="1"/>
        </dgm:presLayoutVars>
      </dgm:prSet>
      <dgm:spPr/>
    </dgm:pt>
    <dgm:pt modelId="{5C2436F5-8F50-4563-BE49-AAE7C35BB1ED}" type="pres">
      <dgm:prSet presAssocID="{6E18F20F-33AC-4838-95DE-7F09A0229461}" presName="negativeSpace" presStyleCnt="0"/>
      <dgm:spPr/>
    </dgm:pt>
    <dgm:pt modelId="{6DF7CF79-5DE6-49DA-8F8D-B26A46AE6EF6}" type="pres">
      <dgm:prSet presAssocID="{6E18F20F-33AC-4838-95DE-7F09A0229461}" presName="childText" presStyleLbl="conFgAcc1" presStyleIdx="6" presStyleCnt="10">
        <dgm:presLayoutVars>
          <dgm:bulletEnabled val="1"/>
        </dgm:presLayoutVars>
      </dgm:prSet>
      <dgm:spPr>
        <a:xfrm>
          <a:off x="0" y="3371975"/>
          <a:ext cx="7382937" cy="277200"/>
        </a:xfrm>
        <a:prstGeom prst="rect">
          <a:avLst/>
        </a:prstGeom>
        <a:solidFill>
          <a:sysClr val="window" lastClr="FFFFFF">
            <a:alpha val="90000"/>
            <a:hueOff val="0"/>
            <a:satOff val="0"/>
            <a:lumOff val="0"/>
            <a:alphaOff val="0"/>
          </a:sysClr>
        </a:solidFill>
        <a:ln w="25400" cap="flat" cmpd="sng" algn="ctr">
          <a:solidFill>
            <a:srgbClr val="4BC1E9">
              <a:hueOff val="-7807592"/>
              <a:satOff val="14521"/>
              <a:lumOff val="-6928"/>
              <a:alphaOff val="0"/>
            </a:srgbClr>
          </a:solidFill>
          <a:prstDash val="solid"/>
        </a:ln>
        <a:effectLst/>
      </dgm:spPr>
    </dgm:pt>
    <dgm:pt modelId="{2336106E-D72F-4EE9-B44A-BC4B491CD466}" type="pres">
      <dgm:prSet presAssocID="{12D83753-6885-479F-9BF2-26EEBBD9F634}" presName="spaceBetweenRectangles" presStyleCnt="0"/>
      <dgm:spPr/>
    </dgm:pt>
    <dgm:pt modelId="{D6B98481-6C6E-48EF-86F2-F4478984FEC1}" type="pres">
      <dgm:prSet presAssocID="{C50AA468-3B63-4C3E-86D4-90E4F731D1F5}" presName="parentLin" presStyleCnt="0"/>
      <dgm:spPr/>
    </dgm:pt>
    <dgm:pt modelId="{CE17EC84-2114-4E38-81DC-B8206ADE4679}" type="pres">
      <dgm:prSet presAssocID="{C50AA468-3B63-4C3E-86D4-90E4F731D1F5}" presName="parentLeftMargin" presStyleLbl="node1" presStyleIdx="6" presStyleCnt="10"/>
      <dgm:spPr/>
    </dgm:pt>
    <dgm:pt modelId="{90A39788-5616-4D45-8418-4CF753BC0D4A}" type="pres">
      <dgm:prSet presAssocID="{C50AA468-3B63-4C3E-86D4-90E4F731D1F5}" presName="parentText" presStyleLbl="node1" presStyleIdx="7" presStyleCnt="10">
        <dgm:presLayoutVars>
          <dgm:chMax val="0"/>
          <dgm:bulletEnabled val="1"/>
        </dgm:presLayoutVars>
      </dgm:prSet>
      <dgm:spPr/>
    </dgm:pt>
    <dgm:pt modelId="{254A3F16-18C0-404D-BC60-06A8DE85660F}" type="pres">
      <dgm:prSet presAssocID="{C50AA468-3B63-4C3E-86D4-90E4F731D1F5}" presName="negativeSpace" presStyleCnt="0"/>
      <dgm:spPr/>
    </dgm:pt>
    <dgm:pt modelId="{21C3EDD2-F4D6-4A18-9151-CFC2FAEBDA99}" type="pres">
      <dgm:prSet presAssocID="{C50AA468-3B63-4C3E-86D4-90E4F731D1F5}" presName="childText" presStyleLbl="conFgAcc1" presStyleIdx="7" presStyleCnt="10">
        <dgm:presLayoutVars>
          <dgm:bulletEnabled val="1"/>
        </dgm:presLayoutVars>
      </dgm:prSet>
      <dgm:spPr>
        <a:xfrm>
          <a:off x="0" y="3870935"/>
          <a:ext cx="7382937" cy="277200"/>
        </a:xfrm>
        <a:prstGeom prst="rect">
          <a:avLst/>
        </a:prstGeom>
        <a:solidFill>
          <a:sysClr val="window" lastClr="FFFFFF">
            <a:alpha val="90000"/>
            <a:hueOff val="0"/>
            <a:satOff val="0"/>
            <a:lumOff val="0"/>
            <a:alphaOff val="0"/>
          </a:sysClr>
        </a:solidFill>
        <a:ln w="25400" cap="flat" cmpd="sng" algn="ctr">
          <a:solidFill>
            <a:srgbClr val="4BC1E9">
              <a:hueOff val="-9108856"/>
              <a:satOff val="16942"/>
              <a:lumOff val="-8083"/>
              <a:alphaOff val="0"/>
            </a:srgbClr>
          </a:solidFill>
          <a:prstDash val="solid"/>
        </a:ln>
        <a:effectLst/>
      </dgm:spPr>
    </dgm:pt>
    <dgm:pt modelId="{B5B86D7A-CFF3-4BEE-B5D8-472BBD81A6A1}" type="pres">
      <dgm:prSet presAssocID="{CFB1BD95-9DD9-4A62-8E90-0D38E7F7B4A4}" presName="spaceBetweenRectangles" presStyleCnt="0"/>
      <dgm:spPr/>
    </dgm:pt>
    <dgm:pt modelId="{F63BD349-9626-401F-962B-BCD0B7BBE15A}" type="pres">
      <dgm:prSet presAssocID="{D7D61BC6-9871-4BF7-A940-870629385BB2}" presName="parentLin" presStyleCnt="0"/>
      <dgm:spPr/>
    </dgm:pt>
    <dgm:pt modelId="{AD5EDAE9-4443-4269-83B9-84C3335FA73A}" type="pres">
      <dgm:prSet presAssocID="{D7D61BC6-9871-4BF7-A940-870629385BB2}" presName="parentLeftMargin" presStyleLbl="node1" presStyleIdx="7" presStyleCnt="10"/>
      <dgm:spPr/>
    </dgm:pt>
    <dgm:pt modelId="{72AB2BDD-EA26-40BF-BECE-2AFDDCEA89D1}" type="pres">
      <dgm:prSet presAssocID="{D7D61BC6-9871-4BF7-A940-870629385BB2}" presName="parentText" presStyleLbl="node1" presStyleIdx="8" presStyleCnt="10">
        <dgm:presLayoutVars>
          <dgm:chMax val="0"/>
          <dgm:bulletEnabled val="1"/>
        </dgm:presLayoutVars>
      </dgm:prSet>
      <dgm:spPr/>
    </dgm:pt>
    <dgm:pt modelId="{555D904F-07B9-40F4-8112-3145BF7FBE0D}" type="pres">
      <dgm:prSet presAssocID="{D7D61BC6-9871-4BF7-A940-870629385BB2}" presName="negativeSpace" presStyleCnt="0"/>
      <dgm:spPr/>
    </dgm:pt>
    <dgm:pt modelId="{8396404F-CD1C-40CA-9E73-A53362A89DF4}" type="pres">
      <dgm:prSet presAssocID="{D7D61BC6-9871-4BF7-A940-870629385BB2}" presName="childText" presStyleLbl="conFgAcc1" presStyleIdx="8" presStyleCnt="10">
        <dgm:presLayoutVars>
          <dgm:bulletEnabled val="1"/>
        </dgm:presLayoutVars>
      </dgm:prSet>
      <dgm:spPr>
        <a:xfrm>
          <a:off x="0" y="4369895"/>
          <a:ext cx="7382937" cy="277200"/>
        </a:xfrm>
        <a:prstGeom prst="rect">
          <a:avLst/>
        </a:prstGeom>
        <a:solidFill>
          <a:sysClr val="window" lastClr="FFFFFF">
            <a:alpha val="90000"/>
            <a:hueOff val="0"/>
            <a:satOff val="0"/>
            <a:lumOff val="0"/>
            <a:alphaOff val="0"/>
          </a:sysClr>
        </a:solidFill>
        <a:ln w="25400" cap="flat" cmpd="sng" algn="ctr">
          <a:solidFill>
            <a:srgbClr val="4BC1E9">
              <a:hueOff val="-10410122"/>
              <a:satOff val="19362"/>
              <a:lumOff val="-9237"/>
              <a:alphaOff val="0"/>
            </a:srgbClr>
          </a:solidFill>
          <a:prstDash val="solid"/>
        </a:ln>
        <a:effectLst/>
      </dgm:spPr>
    </dgm:pt>
    <dgm:pt modelId="{EE29491D-AA8A-4F13-8D62-6FAC9681BC7E}" type="pres">
      <dgm:prSet presAssocID="{68F428E9-8556-43D2-B669-05E95995AD65}" presName="spaceBetweenRectangles" presStyleCnt="0"/>
      <dgm:spPr/>
    </dgm:pt>
    <dgm:pt modelId="{50BA5EF2-ADF5-41C4-B97A-E643D3B8FF45}" type="pres">
      <dgm:prSet presAssocID="{D41D170B-B5B3-4EF6-BE37-AAD42E679347}" presName="parentLin" presStyleCnt="0"/>
      <dgm:spPr/>
    </dgm:pt>
    <dgm:pt modelId="{32F1B378-107E-4BA8-84BA-07B5715675AB}" type="pres">
      <dgm:prSet presAssocID="{D41D170B-B5B3-4EF6-BE37-AAD42E679347}" presName="parentLeftMargin" presStyleLbl="node1" presStyleIdx="8" presStyleCnt="10"/>
      <dgm:spPr/>
    </dgm:pt>
    <dgm:pt modelId="{E910E1CB-7C9E-4B8B-954E-7F045792749D}" type="pres">
      <dgm:prSet presAssocID="{D41D170B-B5B3-4EF6-BE37-AAD42E679347}" presName="parentText" presStyleLbl="node1" presStyleIdx="9" presStyleCnt="10">
        <dgm:presLayoutVars>
          <dgm:chMax val="0"/>
          <dgm:bulletEnabled val="1"/>
        </dgm:presLayoutVars>
      </dgm:prSet>
      <dgm:spPr/>
    </dgm:pt>
    <dgm:pt modelId="{9C54B42B-B87D-42C9-8845-779814631545}" type="pres">
      <dgm:prSet presAssocID="{D41D170B-B5B3-4EF6-BE37-AAD42E679347}" presName="negativeSpace" presStyleCnt="0"/>
      <dgm:spPr/>
    </dgm:pt>
    <dgm:pt modelId="{45780249-4125-4DEF-BBBA-5DEEE125759A}" type="pres">
      <dgm:prSet presAssocID="{D41D170B-B5B3-4EF6-BE37-AAD42E679347}" presName="childText" presStyleLbl="conFgAcc1" presStyleIdx="9" presStyleCnt="10">
        <dgm:presLayoutVars>
          <dgm:bulletEnabled val="1"/>
        </dgm:presLayoutVars>
      </dgm:prSet>
      <dgm:spPr>
        <a:xfrm>
          <a:off x="0" y="4868855"/>
          <a:ext cx="7382937" cy="277200"/>
        </a:xfrm>
        <a:prstGeom prst="rect">
          <a:avLst/>
        </a:prstGeom>
        <a:solidFill>
          <a:sysClr val="window" lastClr="FFFFFF">
            <a:alpha val="90000"/>
            <a:hueOff val="0"/>
            <a:satOff val="0"/>
            <a:lumOff val="0"/>
            <a:alphaOff val="0"/>
          </a:sysClr>
        </a:solidFill>
        <a:ln w="25400" cap="flat" cmpd="sng" algn="ctr">
          <a:solidFill>
            <a:srgbClr val="4BC1E9">
              <a:hueOff val="-11711386"/>
              <a:satOff val="21782"/>
              <a:lumOff val="-10392"/>
              <a:alphaOff val="0"/>
            </a:srgbClr>
          </a:solidFill>
          <a:prstDash val="solid"/>
        </a:ln>
        <a:effectLst/>
      </dgm:spPr>
    </dgm:pt>
  </dgm:ptLst>
  <dgm:cxnLst>
    <dgm:cxn modelId="{056EA700-8E3C-411E-AD8E-C16A76CEFD83}" type="presOf" srcId="{D7D61BC6-9871-4BF7-A940-870629385BB2}" destId="{AD5EDAE9-4443-4269-83B9-84C3335FA73A}" srcOrd="0" destOrd="0" presId="urn:microsoft.com/office/officeart/2005/8/layout/list1"/>
    <dgm:cxn modelId="{A7827D02-C0E8-40A8-B5DD-0F9954C52F20}" type="presOf" srcId="{CE4E3DEC-EEC4-4531-BF98-59108CA8E904}" destId="{BDE9F409-24CE-46DC-A04C-E1136FBDEB70}" srcOrd="0" destOrd="0" presId="urn:microsoft.com/office/officeart/2005/8/layout/list1"/>
    <dgm:cxn modelId="{BD6DD708-1E69-44B0-A994-D66BF0722D08}" type="presOf" srcId="{CE4E3DEC-EEC4-4531-BF98-59108CA8E904}" destId="{60009A5A-276B-45EB-88D0-3D5CD3ED0469}" srcOrd="1" destOrd="0" presId="urn:microsoft.com/office/officeart/2005/8/layout/list1"/>
    <dgm:cxn modelId="{4A0E100B-57EA-4EA4-9582-0004BD0FD869}" type="presOf" srcId="{D41D170B-B5B3-4EF6-BE37-AAD42E679347}" destId="{32F1B378-107E-4BA8-84BA-07B5715675AB}" srcOrd="0" destOrd="0" presId="urn:microsoft.com/office/officeart/2005/8/layout/list1"/>
    <dgm:cxn modelId="{1DF50B10-E54E-4079-80C1-CDF7817912CB}" type="presOf" srcId="{C50AA468-3B63-4C3E-86D4-90E4F731D1F5}" destId="{CE17EC84-2114-4E38-81DC-B8206ADE4679}" srcOrd="0" destOrd="0" presId="urn:microsoft.com/office/officeart/2005/8/layout/list1"/>
    <dgm:cxn modelId="{A6913210-1209-4614-A567-905EF68777BE}" type="presOf" srcId="{1260380D-4F6D-47C7-92B3-691536834EA4}" destId="{DC7EFBF2-DA97-46AA-9ADF-F53D2046401E}" srcOrd="0" destOrd="0" presId="urn:microsoft.com/office/officeart/2005/8/layout/list1"/>
    <dgm:cxn modelId="{BAB47417-780B-47CB-A2BE-428BCB88BC92}" type="presOf" srcId="{5B3AFB8C-DF82-4831-B92A-6FD37EC9FC6B}" destId="{63919AC2-7BAA-4408-B0A6-FD6F404C63AD}" srcOrd="0" destOrd="0" presId="urn:microsoft.com/office/officeart/2005/8/layout/list1"/>
    <dgm:cxn modelId="{97B79F1F-C881-426B-9723-F282B21B1F77}" type="presOf" srcId="{9128BD90-B357-482D-AEB6-54F5DAC0A2E8}" destId="{EEAAB668-71EC-4E53-9D2C-CE48EEF3A1E1}" srcOrd="1" destOrd="0" presId="urn:microsoft.com/office/officeart/2005/8/layout/list1"/>
    <dgm:cxn modelId="{BB538D22-9BA3-40B1-8B2D-31A3D0F33261}" type="presOf" srcId="{F6490CA6-48B9-48BC-A100-8B44135BCFBF}" destId="{AB8BA961-EA03-42ED-801D-C774D6C09006}" srcOrd="0" destOrd="0" presId="urn:microsoft.com/office/officeart/2005/8/layout/list1"/>
    <dgm:cxn modelId="{7BB62465-E81A-4258-BC3D-64754AB38C9B}" type="presOf" srcId="{6E18F20F-33AC-4838-95DE-7F09A0229461}" destId="{259D2585-C9B0-4F88-B39B-FF770F173CC3}" srcOrd="0" destOrd="0" presId="urn:microsoft.com/office/officeart/2005/8/layout/list1"/>
    <dgm:cxn modelId="{C92DA269-FB79-4559-A939-5260B35770D2}" srcId="{5B3AFB8C-DF82-4831-B92A-6FD37EC9FC6B}" destId="{F56D6593-EA25-4FE3-B0CD-01AEF4B24E03}" srcOrd="5" destOrd="0" parTransId="{B3F3BC0B-1818-41D1-8DAA-58FBAA69B29F}" sibTransId="{85B8C06D-E987-4409-BDDA-6EF3EBA49FEB}"/>
    <dgm:cxn modelId="{5C72B24D-23EF-47D9-A83D-038223E18DBA}" srcId="{5B3AFB8C-DF82-4831-B92A-6FD37EC9FC6B}" destId="{D41D170B-B5B3-4EF6-BE37-AAD42E679347}" srcOrd="9" destOrd="0" parTransId="{546002C8-8A93-43DC-B7F2-6E739B6A8C4D}" sibTransId="{D9ED4249-7B0E-46CA-AAC8-AA2F1F57C030}"/>
    <dgm:cxn modelId="{58F8B64E-1C7F-4CFE-84E9-62150CF49B29}" srcId="{5B3AFB8C-DF82-4831-B92A-6FD37EC9FC6B}" destId="{CE4E3DEC-EEC4-4531-BF98-59108CA8E904}" srcOrd="2" destOrd="0" parTransId="{358D8A89-7B47-4619-94EC-D0E010A941A0}" sibTransId="{7C12751F-2805-4FD7-931F-6229DBFDE1B7}"/>
    <dgm:cxn modelId="{0B2AC955-2317-4638-80DF-700E60548B08}" type="presOf" srcId="{F56D6593-EA25-4FE3-B0CD-01AEF4B24E03}" destId="{4C32A8B5-4C3B-45C4-9B7F-D28DD998EC78}" srcOrd="1" destOrd="0" presId="urn:microsoft.com/office/officeart/2005/8/layout/list1"/>
    <dgm:cxn modelId="{5BF7877C-6729-45C4-9DD6-75E6B8CD7E31}" type="presOf" srcId="{1B657A7D-D1BA-44FC-ADB5-B38CB7C58EE5}" destId="{B2C15842-230D-4077-B71C-A8050E4D3C1A}" srcOrd="0" destOrd="0" presId="urn:microsoft.com/office/officeart/2005/8/layout/list1"/>
    <dgm:cxn modelId="{40BEB77E-9E00-4C6D-8090-C6CD3512365B}" srcId="{5B3AFB8C-DF82-4831-B92A-6FD37EC9FC6B}" destId="{C50AA468-3B63-4C3E-86D4-90E4F731D1F5}" srcOrd="7" destOrd="0" parTransId="{BBF6D0BE-CF9E-4298-9335-A3324331D7C9}" sibTransId="{CFB1BD95-9DD9-4A62-8E90-0D38E7F7B4A4}"/>
    <dgm:cxn modelId="{FB00277F-A49C-4C0C-AAC0-C1676D614F52}" type="presOf" srcId="{D7D61BC6-9871-4BF7-A940-870629385BB2}" destId="{72AB2BDD-EA26-40BF-BECE-2AFDDCEA89D1}" srcOrd="1" destOrd="0" presId="urn:microsoft.com/office/officeart/2005/8/layout/list1"/>
    <dgm:cxn modelId="{5C835485-9070-4C98-844C-D7A860B8CC0D}" type="presOf" srcId="{1260380D-4F6D-47C7-92B3-691536834EA4}" destId="{60C01395-4F51-4951-9F36-411B7412A271}" srcOrd="1" destOrd="0" presId="urn:microsoft.com/office/officeart/2005/8/layout/list1"/>
    <dgm:cxn modelId="{B48B0598-CF29-419B-B648-817BEED98E65}" srcId="{5B3AFB8C-DF82-4831-B92A-6FD37EC9FC6B}" destId="{1B657A7D-D1BA-44FC-ADB5-B38CB7C58EE5}" srcOrd="0" destOrd="0" parTransId="{02038977-4E7D-4BB1-B77E-F87C0D6FF400}" sibTransId="{3EAB8B9F-8093-4014-BDB9-CD905722B25C}"/>
    <dgm:cxn modelId="{C811BB9A-8444-4F4A-ACDF-83055E93A4FF}" type="presOf" srcId="{C50AA468-3B63-4C3E-86D4-90E4F731D1F5}" destId="{90A39788-5616-4D45-8418-4CF753BC0D4A}" srcOrd="1" destOrd="0" presId="urn:microsoft.com/office/officeart/2005/8/layout/list1"/>
    <dgm:cxn modelId="{0385ECAF-68C0-457C-A36C-8A894039DA13}" type="presOf" srcId="{F56D6593-EA25-4FE3-B0CD-01AEF4B24E03}" destId="{E884EAA3-BA18-475D-80CB-61E182869244}" srcOrd="0" destOrd="0" presId="urn:microsoft.com/office/officeart/2005/8/layout/list1"/>
    <dgm:cxn modelId="{E39B7DB1-6D05-4B06-90DC-8D3C26102526}" type="presOf" srcId="{6E18F20F-33AC-4838-95DE-7F09A0229461}" destId="{28477F41-D770-43A0-B9C1-B9984FF8EB6B}" srcOrd="1" destOrd="0" presId="urn:microsoft.com/office/officeart/2005/8/layout/list1"/>
    <dgm:cxn modelId="{25B777B6-3D75-44ED-813F-22B74E029160}" type="presOf" srcId="{F6490CA6-48B9-48BC-A100-8B44135BCFBF}" destId="{DA689146-C0F6-4D14-BC38-FA6A430F6016}" srcOrd="1" destOrd="0" presId="urn:microsoft.com/office/officeart/2005/8/layout/list1"/>
    <dgm:cxn modelId="{07A8CFB6-F4FA-4F14-9022-B8C542B15539}" srcId="{5B3AFB8C-DF82-4831-B92A-6FD37EC9FC6B}" destId="{1260380D-4F6D-47C7-92B3-691536834EA4}" srcOrd="3" destOrd="0" parTransId="{5C634959-74C1-45CC-939E-11B0457E2779}" sibTransId="{23A167B7-8519-48B2-AFC3-C1F050C6C0C5}"/>
    <dgm:cxn modelId="{2FFD7AC6-9877-4890-80A4-E6E7FDB9149D}" srcId="{5B3AFB8C-DF82-4831-B92A-6FD37EC9FC6B}" destId="{F6490CA6-48B9-48BC-A100-8B44135BCFBF}" srcOrd="4" destOrd="0" parTransId="{FDD6ACEC-CE87-4270-8247-C329CCE2F46E}" sibTransId="{C94C36CB-39C5-4C6F-891A-4C6C8C4AD3E5}"/>
    <dgm:cxn modelId="{C86EF4C6-9F7D-4CE8-ACA1-E7A58789450D}" type="presOf" srcId="{1B657A7D-D1BA-44FC-ADB5-B38CB7C58EE5}" destId="{626357BA-404E-4B99-8A5D-F92DFD36A7D9}" srcOrd="1" destOrd="0" presId="urn:microsoft.com/office/officeart/2005/8/layout/list1"/>
    <dgm:cxn modelId="{67A372CD-323D-4057-A16A-13E4F67B9324}" srcId="{5B3AFB8C-DF82-4831-B92A-6FD37EC9FC6B}" destId="{D7D61BC6-9871-4BF7-A940-870629385BB2}" srcOrd="8" destOrd="0" parTransId="{140DDDC6-7BB7-40EF-88FA-A9016636349C}" sibTransId="{68F428E9-8556-43D2-B669-05E95995AD65}"/>
    <dgm:cxn modelId="{F5477BD3-91C6-4BE3-ABF2-18504B387E6E}" type="presOf" srcId="{9128BD90-B357-482D-AEB6-54F5DAC0A2E8}" destId="{1FDAC23F-BB72-4073-AA6A-302FE4882704}" srcOrd="0" destOrd="0" presId="urn:microsoft.com/office/officeart/2005/8/layout/list1"/>
    <dgm:cxn modelId="{888FA8D7-D777-4AA8-B9E0-E2DD6C661BAC}" srcId="{5B3AFB8C-DF82-4831-B92A-6FD37EC9FC6B}" destId="{6E18F20F-33AC-4838-95DE-7F09A0229461}" srcOrd="6" destOrd="0" parTransId="{2A17A82E-39A7-4C3E-BBE4-9610C53D260C}" sibTransId="{12D83753-6885-479F-9BF2-26EEBBD9F634}"/>
    <dgm:cxn modelId="{CD6911EA-8B02-4354-8D8B-11B936571B48}" type="presOf" srcId="{D41D170B-B5B3-4EF6-BE37-AAD42E679347}" destId="{E910E1CB-7C9E-4B8B-954E-7F045792749D}" srcOrd="1" destOrd="0" presId="urn:microsoft.com/office/officeart/2005/8/layout/list1"/>
    <dgm:cxn modelId="{C33B51FC-1723-47A8-AF04-EF258EB3F63D}" srcId="{5B3AFB8C-DF82-4831-B92A-6FD37EC9FC6B}" destId="{9128BD90-B357-482D-AEB6-54F5DAC0A2E8}" srcOrd="1" destOrd="0" parTransId="{8FE8B273-FE70-4B36-80CD-54D7DFA6B81F}" sibTransId="{43F0197F-66BA-40BB-9666-590DF3046C17}"/>
    <dgm:cxn modelId="{A5752F4C-A165-4092-867E-73E8394D5125}" type="presParOf" srcId="{63919AC2-7BAA-4408-B0A6-FD6F404C63AD}" destId="{4A7D9CDD-01F9-47A6-8A34-88A7F2577D30}" srcOrd="0" destOrd="0" presId="urn:microsoft.com/office/officeart/2005/8/layout/list1"/>
    <dgm:cxn modelId="{ED9E7679-400B-4F9F-AE19-FE4822D9A457}" type="presParOf" srcId="{4A7D9CDD-01F9-47A6-8A34-88A7F2577D30}" destId="{B2C15842-230D-4077-B71C-A8050E4D3C1A}" srcOrd="0" destOrd="0" presId="urn:microsoft.com/office/officeart/2005/8/layout/list1"/>
    <dgm:cxn modelId="{6B989B55-238D-4E71-AD9A-4D0B445BDA54}" type="presParOf" srcId="{4A7D9CDD-01F9-47A6-8A34-88A7F2577D30}" destId="{626357BA-404E-4B99-8A5D-F92DFD36A7D9}" srcOrd="1" destOrd="0" presId="urn:microsoft.com/office/officeart/2005/8/layout/list1"/>
    <dgm:cxn modelId="{084752E8-D333-47FC-AF91-4EC9D3FCD0A4}" type="presParOf" srcId="{63919AC2-7BAA-4408-B0A6-FD6F404C63AD}" destId="{84C364A8-BF98-4B30-9E3D-967434A1251A}" srcOrd="1" destOrd="0" presId="urn:microsoft.com/office/officeart/2005/8/layout/list1"/>
    <dgm:cxn modelId="{66481AE6-EF33-433D-AE1E-EE94BB4A7709}" type="presParOf" srcId="{63919AC2-7BAA-4408-B0A6-FD6F404C63AD}" destId="{50C109DC-BA7F-46B1-8279-6534D6BEF52B}" srcOrd="2" destOrd="0" presId="urn:microsoft.com/office/officeart/2005/8/layout/list1"/>
    <dgm:cxn modelId="{D54F4414-4AEB-470E-9519-41E8E37808C6}" type="presParOf" srcId="{63919AC2-7BAA-4408-B0A6-FD6F404C63AD}" destId="{D515BB28-FB15-4A21-A7F9-9BFCFB214E43}" srcOrd="3" destOrd="0" presId="urn:microsoft.com/office/officeart/2005/8/layout/list1"/>
    <dgm:cxn modelId="{03276BE1-5804-4358-9F63-0A862D3FA80E}" type="presParOf" srcId="{63919AC2-7BAA-4408-B0A6-FD6F404C63AD}" destId="{A614D99E-54B9-4DFC-AC9E-C53ECBC83C6E}" srcOrd="4" destOrd="0" presId="urn:microsoft.com/office/officeart/2005/8/layout/list1"/>
    <dgm:cxn modelId="{46E9DD7D-A535-4C44-A333-B103907C5622}" type="presParOf" srcId="{A614D99E-54B9-4DFC-AC9E-C53ECBC83C6E}" destId="{1FDAC23F-BB72-4073-AA6A-302FE4882704}" srcOrd="0" destOrd="0" presId="urn:microsoft.com/office/officeart/2005/8/layout/list1"/>
    <dgm:cxn modelId="{5A6539CB-18D3-4A79-AB8F-242D3D15D6C9}" type="presParOf" srcId="{A614D99E-54B9-4DFC-AC9E-C53ECBC83C6E}" destId="{EEAAB668-71EC-4E53-9D2C-CE48EEF3A1E1}" srcOrd="1" destOrd="0" presId="urn:microsoft.com/office/officeart/2005/8/layout/list1"/>
    <dgm:cxn modelId="{92A633EA-F11E-4AD9-BAA3-5732E336EFD9}" type="presParOf" srcId="{63919AC2-7BAA-4408-B0A6-FD6F404C63AD}" destId="{8AB46EFE-C7BF-4FF0-B44B-E9A47FFB084B}" srcOrd="5" destOrd="0" presId="urn:microsoft.com/office/officeart/2005/8/layout/list1"/>
    <dgm:cxn modelId="{88237563-9B5D-4E4D-B36F-C032636B79BB}" type="presParOf" srcId="{63919AC2-7BAA-4408-B0A6-FD6F404C63AD}" destId="{8B4F21DD-A598-4E00-8701-A89192B847BE}" srcOrd="6" destOrd="0" presId="urn:microsoft.com/office/officeart/2005/8/layout/list1"/>
    <dgm:cxn modelId="{B1B5BFD4-2C80-43E8-A4FC-31C3BA7ACD37}" type="presParOf" srcId="{63919AC2-7BAA-4408-B0A6-FD6F404C63AD}" destId="{E3257063-9C9A-4AC1-973B-7FC1476A6923}" srcOrd="7" destOrd="0" presId="urn:microsoft.com/office/officeart/2005/8/layout/list1"/>
    <dgm:cxn modelId="{F98B0023-408D-4B81-A474-335A0C94B270}" type="presParOf" srcId="{63919AC2-7BAA-4408-B0A6-FD6F404C63AD}" destId="{76ADE7B1-6F15-4B7C-A065-F11151CF2815}" srcOrd="8" destOrd="0" presId="urn:microsoft.com/office/officeart/2005/8/layout/list1"/>
    <dgm:cxn modelId="{D9C205EB-3495-4383-B123-F4DEE0FD5F2B}" type="presParOf" srcId="{76ADE7B1-6F15-4B7C-A065-F11151CF2815}" destId="{BDE9F409-24CE-46DC-A04C-E1136FBDEB70}" srcOrd="0" destOrd="0" presId="urn:microsoft.com/office/officeart/2005/8/layout/list1"/>
    <dgm:cxn modelId="{58163AC2-90EA-4E8F-9295-4FD52DD8EACB}" type="presParOf" srcId="{76ADE7B1-6F15-4B7C-A065-F11151CF2815}" destId="{60009A5A-276B-45EB-88D0-3D5CD3ED0469}" srcOrd="1" destOrd="0" presId="urn:microsoft.com/office/officeart/2005/8/layout/list1"/>
    <dgm:cxn modelId="{E2CBC946-64ED-48EA-857C-E17C6E51D2A3}" type="presParOf" srcId="{63919AC2-7BAA-4408-B0A6-FD6F404C63AD}" destId="{7026DFDA-D5E9-43EA-B5FC-1EB1421D4CA0}" srcOrd="9" destOrd="0" presId="urn:microsoft.com/office/officeart/2005/8/layout/list1"/>
    <dgm:cxn modelId="{B8D522A4-8DEA-49B8-A62E-81C511422E4B}" type="presParOf" srcId="{63919AC2-7BAA-4408-B0A6-FD6F404C63AD}" destId="{C545C023-B691-4D51-946D-E4D67C5C486E}" srcOrd="10" destOrd="0" presId="urn:microsoft.com/office/officeart/2005/8/layout/list1"/>
    <dgm:cxn modelId="{EA085C75-D4E1-4D35-AB02-28198D0FADD7}" type="presParOf" srcId="{63919AC2-7BAA-4408-B0A6-FD6F404C63AD}" destId="{3A1E5687-FD16-4EA3-8E15-15784978C23C}" srcOrd="11" destOrd="0" presId="urn:microsoft.com/office/officeart/2005/8/layout/list1"/>
    <dgm:cxn modelId="{D62666B2-A3C9-43E0-9728-0950FD7E9460}" type="presParOf" srcId="{63919AC2-7BAA-4408-B0A6-FD6F404C63AD}" destId="{518B7F4D-B097-4A56-AC9C-DC59B74FD5BD}" srcOrd="12" destOrd="0" presId="urn:microsoft.com/office/officeart/2005/8/layout/list1"/>
    <dgm:cxn modelId="{56AEFA06-4E22-477C-87C2-93F3DA388FBE}" type="presParOf" srcId="{518B7F4D-B097-4A56-AC9C-DC59B74FD5BD}" destId="{DC7EFBF2-DA97-46AA-9ADF-F53D2046401E}" srcOrd="0" destOrd="0" presId="urn:microsoft.com/office/officeart/2005/8/layout/list1"/>
    <dgm:cxn modelId="{D2E0E16D-9C31-4377-882A-E2876A4FDF7F}" type="presParOf" srcId="{518B7F4D-B097-4A56-AC9C-DC59B74FD5BD}" destId="{60C01395-4F51-4951-9F36-411B7412A271}" srcOrd="1" destOrd="0" presId="urn:microsoft.com/office/officeart/2005/8/layout/list1"/>
    <dgm:cxn modelId="{DCCD1DAE-D63A-4794-A326-1EB143D67A43}" type="presParOf" srcId="{63919AC2-7BAA-4408-B0A6-FD6F404C63AD}" destId="{A4CC7091-B5B9-4EAF-9A2F-9C41AB69CD42}" srcOrd="13" destOrd="0" presId="urn:microsoft.com/office/officeart/2005/8/layout/list1"/>
    <dgm:cxn modelId="{2951C9E3-019F-4D40-A457-C454965DF3DA}" type="presParOf" srcId="{63919AC2-7BAA-4408-B0A6-FD6F404C63AD}" destId="{A997BC73-9C0B-4565-9FE4-7E2F60C4C6D2}" srcOrd="14" destOrd="0" presId="urn:microsoft.com/office/officeart/2005/8/layout/list1"/>
    <dgm:cxn modelId="{5853BA3D-6DE9-40AD-AAC9-31002BBD48C5}" type="presParOf" srcId="{63919AC2-7BAA-4408-B0A6-FD6F404C63AD}" destId="{993BFFDD-CF6E-41BE-A724-CD54515F45D0}" srcOrd="15" destOrd="0" presId="urn:microsoft.com/office/officeart/2005/8/layout/list1"/>
    <dgm:cxn modelId="{74E4387D-2EAA-4D54-9B9F-CCF8837C8672}" type="presParOf" srcId="{63919AC2-7BAA-4408-B0A6-FD6F404C63AD}" destId="{3759102B-6725-4BE6-9689-B58027629896}" srcOrd="16" destOrd="0" presId="urn:microsoft.com/office/officeart/2005/8/layout/list1"/>
    <dgm:cxn modelId="{879C358F-64F8-4ED3-B465-475EFA33637E}" type="presParOf" srcId="{3759102B-6725-4BE6-9689-B58027629896}" destId="{AB8BA961-EA03-42ED-801D-C774D6C09006}" srcOrd="0" destOrd="0" presId="urn:microsoft.com/office/officeart/2005/8/layout/list1"/>
    <dgm:cxn modelId="{2F61AF3C-97A0-41FE-8682-AF28C2F3B557}" type="presParOf" srcId="{3759102B-6725-4BE6-9689-B58027629896}" destId="{DA689146-C0F6-4D14-BC38-FA6A430F6016}" srcOrd="1" destOrd="0" presId="urn:microsoft.com/office/officeart/2005/8/layout/list1"/>
    <dgm:cxn modelId="{4A04548C-726C-41A5-862B-03613EEFC2B9}" type="presParOf" srcId="{63919AC2-7BAA-4408-B0A6-FD6F404C63AD}" destId="{FD60588B-5EA8-4586-9B52-B76AE07E0EEE}" srcOrd="17" destOrd="0" presId="urn:microsoft.com/office/officeart/2005/8/layout/list1"/>
    <dgm:cxn modelId="{34A3DC76-0150-4865-B7A4-21BB3BBF84DE}" type="presParOf" srcId="{63919AC2-7BAA-4408-B0A6-FD6F404C63AD}" destId="{72A40801-46DE-493D-908B-958F238332A4}" srcOrd="18" destOrd="0" presId="urn:microsoft.com/office/officeart/2005/8/layout/list1"/>
    <dgm:cxn modelId="{8BF54EC9-DC5D-4CEF-B3FF-C0343D219AB4}" type="presParOf" srcId="{63919AC2-7BAA-4408-B0A6-FD6F404C63AD}" destId="{9F24FEB4-DB2D-4AD3-9989-09A6E05382D9}" srcOrd="19" destOrd="0" presId="urn:microsoft.com/office/officeart/2005/8/layout/list1"/>
    <dgm:cxn modelId="{C4A2E29E-B241-4C05-B06F-60D6A731E412}" type="presParOf" srcId="{63919AC2-7BAA-4408-B0A6-FD6F404C63AD}" destId="{49CB7551-1B9F-42BD-981D-F00F323918EA}" srcOrd="20" destOrd="0" presId="urn:microsoft.com/office/officeart/2005/8/layout/list1"/>
    <dgm:cxn modelId="{0BE02DD2-55E1-465C-B1E2-91D865A9D141}" type="presParOf" srcId="{49CB7551-1B9F-42BD-981D-F00F323918EA}" destId="{E884EAA3-BA18-475D-80CB-61E182869244}" srcOrd="0" destOrd="0" presId="urn:microsoft.com/office/officeart/2005/8/layout/list1"/>
    <dgm:cxn modelId="{10EECAC2-ADB8-4A0B-99DB-0A81290E264A}" type="presParOf" srcId="{49CB7551-1B9F-42BD-981D-F00F323918EA}" destId="{4C32A8B5-4C3B-45C4-9B7F-D28DD998EC78}" srcOrd="1" destOrd="0" presId="urn:microsoft.com/office/officeart/2005/8/layout/list1"/>
    <dgm:cxn modelId="{4E033C2A-92D4-4BF9-9CAA-FFAD91E16619}" type="presParOf" srcId="{63919AC2-7BAA-4408-B0A6-FD6F404C63AD}" destId="{469BCF5D-A9BA-43E5-A1E1-956EDA17BF94}" srcOrd="21" destOrd="0" presId="urn:microsoft.com/office/officeart/2005/8/layout/list1"/>
    <dgm:cxn modelId="{F3614387-78C5-4589-8E5E-DD20BCB5D08A}" type="presParOf" srcId="{63919AC2-7BAA-4408-B0A6-FD6F404C63AD}" destId="{4B6E16B1-DEB8-4A87-B671-AEF2CF8549CF}" srcOrd="22" destOrd="0" presId="urn:microsoft.com/office/officeart/2005/8/layout/list1"/>
    <dgm:cxn modelId="{64B53251-8B8A-48EA-AFCD-F5016B2CBF7F}" type="presParOf" srcId="{63919AC2-7BAA-4408-B0A6-FD6F404C63AD}" destId="{81BC4A8A-6F40-4374-AB85-3EA1D622590D}" srcOrd="23" destOrd="0" presId="urn:microsoft.com/office/officeart/2005/8/layout/list1"/>
    <dgm:cxn modelId="{02368533-5504-499D-BE55-C1CCFFFBD865}" type="presParOf" srcId="{63919AC2-7BAA-4408-B0A6-FD6F404C63AD}" destId="{481E8740-0BC1-448C-983F-34267FC3455F}" srcOrd="24" destOrd="0" presId="urn:microsoft.com/office/officeart/2005/8/layout/list1"/>
    <dgm:cxn modelId="{3047B9EE-C3A0-4D62-AB3A-B20D604AA86E}" type="presParOf" srcId="{481E8740-0BC1-448C-983F-34267FC3455F}" destId="{259D2585-C9B0-4F88-B39B-FF770F173CC3}" srcOrd="0" destOrd="0" presId="urn:microsoft.com/office/officeart/2005/8/layout/list1"/>
    <dgm:cxn modelId="{93310F4F-C132-4A0D-B05C-36122C2FCD65}" type="presParOf" srcId="{481E8740-0BC1-448C-983F-34267FC3455F}" destId="{28477F41-D770-43A0-B9C1-B9984FF8EB6B}" srcOrd="1" destOrd="0" presId="urn:microsoft.com/office/officeart/2005/8/layout/list1"/>
    <dgm:cxn modelId="{DFEE5159-E0A8-4463-BA1B-27090987D5B3}" type="presParOf" srcId="{63919AC2-7BAA-4408-B0A6-FD6F404C63AD}" destId="{5C2436F5-8F50-4563-BE49-AAE7C35BB1ED}" srcOrd="25" destOrd="0" presId="urn:microsoft.com/office/officeart/2005/8/layout/list1"/>
    <dgm:cxn modelId="{5101D81E-B9DA-43C4-B763-CC29E4085746}" type="presParOf" srcId="{63919AC2-7BAA-4408-B0A6-FD6F404C63AD}" destId="{6DF7CF79-5DE6-49DA-8F8D-B26A46AE6EF6}" srcOrd="26" destOrd="0" presId="urn:microsoft.com/office/officeart/2005/8/layout/list1"/>
    <dgm:cxn modelId="{42066042-BCA2-4BC4-AA5B-C1983C5055AB}" type="presParOf" srcId="{63919AC2-7BAA-4408-B0A6-FD6F404C63AD}" destId="{2336106E-D72F-4EE9-B44A-BC4B491CD466}" srcOrd="27" destOrd="0" presId="urn:microsoft.com/office/officeart/2005/8/layout/list1"/>
    <dgm:cxn modelId="{82EC75E1-8A22-4E04-86C3-F14A7A516FC7}" type="presParOf" srcId="{63919AC2-7BAA-4408-B0A6-FD6F404C63AD}" destId="{D6B98481-6C6E-48EF-86F2-F4478984FEC1}" srcOrd="28" destOrd="0" presId="urn:microsoft.com/office/officeart/2005/8/layout/list1"/>
    <dgm:cxn modelId="{805F73D4-8BDB-4BF9-B0F6-CF02A7628E68}" type="presParOf" srcId="{D6B98481-6C6E-48EF-86F2-F4478984FEC1}" destId="{CE17EC84-2114-4E38-81DC-B8206ADE4679}" srcOrd="0" destOrd="0" presId="urn:microsoft.com/office/officeart/2005/8/layout/list1"/>
    <dgm:cxn modelId="{561647F2-6231-488D-ABEA-7A08EF7E5CD3}" type="presParOf" srcId="{D6B98481-6C6E-48EF-86F2-F4478984FEC1}" destId="{90A39788-5616-4D45-8418-4CF753BC0D4A}" srcOrd="1" destOrd="0" presId="urn:microsoft.com/office/officeart/2005/8/layout/list1"/>
    <dgm:cxn modelId="{F911E1A7-AF72-4BCB-8679-65E56D177521}" type="presParOf" srcId="{63919AC2-7BAA-4408-B0A6-FD6F404C63AD}" destId="{254A3F16-18C0-404D-BC60-06A8DE85660F}" srcOrd="29" destOrd="0" presId="urn:microsoft.com/office/officeart/2005/8/layout/list1"/>
    <dgm:cxn modelId="{8B4E7BA5-4922-4AB6-AB38-35CA9731631A}" type="presParOf" srcId="{63919AC2-7BAA-4408-B0A6-FD6F404C63AD}" destId="{21C3EDD2-F4D6-4A18-9151-CFC2FAEBDA99}" srcOrd="30" destOrd="0" presId="urn:microsoft.com/office/officeart/2005/8/layout/list1"/>
    <dgm:cxn modelId="{98E7D123-9946-446E-B747-B907D2BE79F4}" type="presParOf" srcId="{63919AC2-7BAA-4408-B0A6-FD6F404C63AD}" destId="{B5B86D7A-CFF3-4BEE-B5D8-472BBD81A6A1}" srcOrd="31" destOrd="0" presId="urn:microsoft.com/office/officeart/2005/8/layout/list1"/>
    <dgm:cxn modelId="{6C4B1CEA-E07B-4A3B-B325-9E179B5A3DD8}" type="presParOf" srcId="{63919AC2-7BAA-4408-B0A6-FD6F404C63AD}" destId="{F63BD349-9626-401F-962B-BCD0B7BBE15A}" srcOrd="32" destOrd="0" presId="urn:microsoft.com/office/officeart/2005/8/layout/list1"/>
    <dgm:cxn modelId="{271C8E41-A6F4-42FD-B095-0C8AD8DDAE9A}" type="presParOf" srcId="{F63BD349-9626-401F-962B-BCD0B7BBE15A}" destId="{AD5EDAE9-4443-4269-83B9-84C3335FA73A}" srcOrd="0" destOrd="0" presId="urn:microsoft.com/office/officeart/2005/8/layout/list1"/>
    <dgm:cxn modelId="{FB4AB38C-BDB0-4390-8608-DB292E64134F}" type="presParOf" srcId="{F63BD349-9626-401F-962B-BCD0B7BBE15A}" destId="{72AB2BDD-EA26-40BF-BECE-2AFDDCEA89D1}" srcOrd="1" destOrd="0" presId="urn:microsoft.com/office/officeart/2005/8/layout/list1"/>
    <dgm:cxn modelId="{ED28C251-D0F2-4EB0-88FD-57B6F5FF0081}" type="presParOf" srcId="{63919AC2-7BAA-4408-B0A6-FD6F404C63AD}" destId="{555D904F-07B9-40F4-8112-3145BF7FBE0D}" srcOrd="33" destOrd="0" presId="urn:microsoft.com/office/officeart/2005/8/layout/list1"/>
    <dgm:cxn modelId="{05F5FE87-B7DF-404B-84D1-000F82AE28BE}" type="presParOf" srcId="{63919AC2-7BAA-4408-B0A6-FD6F404C63AD}" destId="{8396404F-CD1C-40CA-9E73-A53362A89DF4}" srcOrd="34" destOrd="0" presId="urn:microsoft.com/office/officeart/2005/8/layout/list1"/>
    <dgm:cxn modelId="{2E78FC44-6CE0-4C54-894A-26B498DC52C0}" type="presParOf" srcId="{63919AC2-7BAA-4408-B0A6-FD6F404C63AD}" destId="{EE29491D-AA8A-4F13-8D62-6FAC9681BC7E}" srcOrd="35" destOrd="0" presId="urn:microsoft.com/office/officeart/2005/8/layout/list1"/>
    <dgm:cxn modelId="{FD0545E5-BDA4-47EE-9C23-F0D36B1CBEC1}" type="presParOf" srcId="{63919AC2-7BAA-4408-B0A6-FD6F404C63AD}" destId="{50BA5EF2-ADF5-41C4-B97A-E643D3B8FF45}" srcOrd="36" destOrd="0" presId="urn:microsoft.com/office/officeart/2005/8/layout/list1"/>
    <dgm:cxn modelId="{23CCEE90-4350-43FE-9BA8-8305C468E3A6}" type="presParOf" srcId="{50BA5EF2-ADF5-41C4-B97A-E643D3B8FF45}" destId="{32F1B378-107E-4BA8-84BA-07B5715675AB}" srcOrd="0" destOrd="0" presId="urn:microsoft.com/office/officeart/2005/8/layout/list1"/>
    <dgm:cxn modelId="{FE5346A2-DF01-4D51-9E42-8A61EC04D9DE}" type="presParOf" srcId="{50BA5EF2-ADF5-41C4-B97A-E643D3B8FF45}" destId="{E910E1CB-7C9E-4B8B-954E-7F045792749D}" srcOrd="1" destOrd="0" presId="urn:microsoft.com/office/officeart/2005/8/layout/list1"/>
    <dgm:cxn modelId="{48653C1E-0B1B-4C35-9D5B-B00DA171934B}" type="presParOf" srcId="{63919AC2-7BAA-4408-B0A6-FD6F404C63AD}" destId="{9C54B42B-B87D-42C9-8845-779814631545}" srcOrd="37" destOrd="0" presId="urn:microsoft.com/office/officeart/2005/8/layout/list1"/>
    <dgm:cxn modelId="{F4EB6EF3-FE99-4268-9085-C5534DB66FC9}" type="presParOf" srcId="{63919AC2-7BAA-4408-B0A6-FD6F404C63AD}" destId="{45780249-4125-4DEF-BBBA-5DEEE125759A}" srcOrd="3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F4256B-9E07-4B7D-AB66-B74306CCEA38}" type="doc">
      <dgm:prSet loTypeId="urn:microsoft.com/office/officeart/2005/8/layout/default#2" loCatId="list" qsTypeId="urn:microsoft.com/office/officeart/2005/8/quickstyle/simple1" qsCatId="simple" csTypeId="urn:microsoft.com/office/officeart/2005/8/colors/colorful2" csCatId="colorful" phldr="1"/>
      <dgm:spPr/>
      <dgm:t>
        <a:bodyPr/>
        <a:lstStyle/>
        <a:p>
          <a:endParaRPr lang="en-US"/>
        </a:p>
      </dgm:t>
    </dgm:pt>
    <dgm:pt modelId="{F4493BFB-B11B-4237-9276-8BA929F952B0}">
      <dgm:prSet/>
      <dgm:spPr>
        <a:xfrm>
          <a:off x="0" y="199709"/>
          <a:ext cx="2571749" cy="1543050"/>
        </a:xfrm>
        <a:prstGeom prst="rect">
          <a:avLst/>
        </a:prstGeom>
        <a:solidFill>
          <a:srgbClr val="DE172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pPr rtl="0">
            <a:buNone/>
          </a:pPr>
          <a:r>
            <a:rPr lang="en-US" b="0" dirty="0">
              <a:solidFill>
                <a:sysClr val="window" lastClr="FFFFFF"/>
              </a:solidFill>
              <a:latin typeface="Calibri"/>
              <a:ea typeface="+mn-ea"/>
              <a:cs typeface="Calibri"/>
              <a:sym typeface="Calibri"/>
            </a:rPr>
            <a:t>Equivalence partitioning</a:t>
          </a:r>
          <a:endParaRPr lang="en-US" b="0" dirty="0">
            <a:solidFill>
              <a:sysClr val="window" lastClr="FFFFFF"/>
            </a:solidFill>
            <a:latin typeface="Calibri"/>
            <a:ea typeface="+mn-ea"/>
            <a:cs typeface="+mn-cs"/>
          </a:endParaRPr>
        </a:p>
      </dgm:t>
    </dgm:pt>
    <dgm:pt modelId="{5354F7A1-50BE-4FFC-949E-5D270EC4F042}" type="parTrans" cxnId="{81AF204F-D5E1-4FE9-9F02-EB3BBC8F2F73}">
      <dgm:prSet/>
      <dgm:spPr/>
      <dgm:t>
        <a:bodyPr/>
        <a:lstStyle/>
        <a:p>
          <a:endParaRPr lang="en-US"/>
        </a:p>
      </dgm:t>
    </dgm:pt>
    <dgm:pt modelId="{47C6B1AE-20CF-44AE-BE9B-AB1CDCC61754}" type="sibTrans" cxnId="{81AF204F-D5E1-4FE9-9F02-EB3BBC8F2F73}">
      <dgm:prSet/>
      <dgm:spPr/>
      <dgm:t>
        <a:bodyPr/>
        <a:lstStyle/>
        <a:p>
          <a:endParaRPr lang="en-US"/>
        </a:p>
      </dgm:t>
    </dgm:pt>
    <dgm:pt modelId="{C3885076-DB56-40E7-A7E1-7A455EA0DA3D}">
      <dgm:prSet/>
      <dgm:spPr>
        <a:xfrm>
          <a:off x="2828925" y="199709"/>
          <a:ext cx="2571749" cy="1543050"/>
        </a:xfrm>
        <a:prstGeom prst="rect">
          <a:avLst/>
        </a:prstGeom>
        <a:solidFill>
          <a:srgbClr val="DE1720">
            <a:hueOff val="-4398680"/>
            <a:satOff val="-26636"/>
            <a:lumOff val="10196"/>
            <a:alphaOff val="0"/>
          </a:srgbClr>
        </a:solidFill>
        <a:ln w="25400" cap="flat" cmpd="sng" algn="ctr">
          <a:solidFill>
            <a:sysClr val="window" lastClr="FFFFFF">
              <a:hueOff val="0"/>
              <a:satOff val="0"/>
              <a:lumOff val="0"/>
              <a:alphaOff val="0"/>
            </a:sysClr>
          </a:solidFill>
          <a:prstDash val="solid"/>
        </a:ln>
        <a:effectLst/>
      </dgm:spPr>
      <dgm:t>
        <a:bodyPr/>
        <a:lstStyle/>
        <a:p>
          <a:pPr rtl="0">
            <a:buNone/>
          </a:pPr>
          <a:r>
            <a:rPr lang="en-US" dirty="0">
              <a:solidFill>
                <a:sysClr val="window" lastClr="FFFFFF"/>
              </a:solidFill>
              <a:latin typeface="Calibri"/>
              <a:ea typeface="+mn-ea"/>
              <a:cs typeface="+mn-cs"/>
            </a:rPr>
            <a:t>Boundary Value Analysis </a:t>
          </a:r>
        </a:p>
      </dgm:t>
    </dgm:pt>
    <dgm:pt modelId="{92AAC8AA-0E02-4906-9210-07F61AA802A2}" type="parTrans" cxnId="{463C9DB6-2044-4783-875D-088E0A1AD3AA}">
      <dgm:prSet/>
      <dgm:spPr/>
      <dgm:t>
        <a:bodyPr/>
        <a:lstStyle/>
        <a:p>
          <a:endParaRPr lang="en-US"/>
        </a:p>
      </dgm:t>
    </dgm:pt>
    <dgm:pt modelId="{AE961938-C48B-4928-B2C8-1494064DC515}" type="sibTrans" cxnId="{463C9DB6-2044-4783-875D-088E0A1AD3AA}">
      <dgm:prSet/>
      <dgm:spPr/>
      <dgm:t>
        <a:bodyPr/>
        <a:lstStyle/>
        <a:p>
          <a:endParaRPr lang="en-US"/>
        </a:p>
      </dgm:t>
    </dgm:pt>
    <dgm:pt modelId="{F57F19C2-CEAA-4729-95AF-44164FC42162}">
      <dgm:prSet/>
      <dgm:spPr>
        <a:xfrm>
          <a:off x="5657849" y="199709"/>
          <a:ext cx="2571749" cy="1543050"/>
        </a:xfrm>
        <a:prstGeom prst="rect">
          <a:avLst/>
        </a:prstGeom>
        <a:solidFill>
          <a:srgbClr val="DE1720">
            <a:hueOff val="-8797361"/>
            <a:satOff val="-53272"/>
            <a:lumOff val="20391"/>
            <a:alphaOff val="0"/>
          </a:srgbClr>
        </a:solidFill>
        <a:ln w="25400" cap="flat" cmpd="sng" algn="ctr">
          <a:solidFill>
            <a:sysClr val="window" lastClr="FFFFFF">
              <a:hueOff val="0"/>
              <a:satOff val="0"/>
              <a:lumOff val="0"/>
              <a:alphaOff val="0"/>
            </a:sysClr>
          </a:solidFill>
          <a:prstDash val="solid"/>
        </a:ln>
        <a:effectLst/>
      </dgm:spPr>
      <dgm:t>
        <a:bodyPr/>
        <a:lstStyle/>
        <a:p>
          <a:pPr rtl="0">
            <a:buNone/>
          </a:pPr>
          <a:r>
            <a:rPr lang="en-US" b="1" dirty="0">
              <a:solidFill>
                <a:sysClr val="window" lastClr="FFFFFF"/>
              </a:solidFill>
              <a:latin typeface="Calibri"/>
              <a:ea typeface="+mn-ea"/>
              <a:cs typeface="+mn-cs"/>
            </a:rPr>
            <a:t>Decision table </a:t>
          </a:r>
          <a:endParaRPr lang="en-US" dirty="0">
            <a:solidFill>
              <a:sysClr val="window" lastClr="FFFFFF"/>
            </a:solidFill>
            <a:latin typeface="Calibri"/>
            <a:ea typeface="+mn-ea"/>
            <a:cs typeface="+mn-cs"/>
          </a:endParaRPr>
        </a:p>
      </dgm:t>
    </dgm:pt>
    <dgm:pt modelId="{211B15AD-B9BC-469B-8CF2-0210E01655EE}" type="parTrans" cxnId="{36E86EBE-6EBD-4769-A9D8-3BF1C9E29CF6}">
      <dgm:prSet/>
      <dgm:spPr/>
      <dgm:t>
        <a:bodyPr/>
        <a:lstStyle/>
        <a:p>
          <a:endParaRPr lang="en-US"/>
        </a:p>
      </dgm:t>
    </dgm:pt>
    <dgm:pt modelId="{0E805DD8-A32B-48AB-A8E9-0EBCE2560AF6}" type="sibTrans" cxnId="{36E86EBE-6EBD-4769-A9D8-3BF1C9E29CF6}">
      <dgm:prSet/>
      <dgm:spPr/>
      <dgm:t>
        <a:bodyPr/>
        <a:lstStyle/>
        <a:p>
          <a:endParaRPr lang="en-US"/>
        </a:p>
      </dgm:t>
    </dgm:pt>
    <dgm:pt modelId="{62A438D1-8D10-42FF-B9F6-E3E10625120E}" type="pres">
      <dgm:prSet presAssocID="{14F4256B-9E07-4B7D-AB66-B74306CCEA38}" presName="diagram" presStyleCnt="0">
        <dgm:presLayoutVars>
          <dgm:dir/>
          <dgm:resizeHandles val="exact"/>
        </dgm:presLayoutVars>
      </dgm:prSet>
      <dgm:spPr/>
    </dgm:pt>
    <dgm:pt modelId="{46E4D319-5999-4439-A2A0-0DDA15BEF1C1}" type="pres">
      <dgm:prSet presAssocID="{F4493BFB-B11B-4237-9276-8BA929F952B0}" presName="node" presStyleLbl="node1" presStyleIdx="0" presStyleCnt="3">
        <dgm:presLayoutVars>
          <dgm:bulletEnabled val="1"/>
        </dgm:presLayoutVars>
      </dgm:prSet>
      <dgm:spPr/>
    </dgm:pt>
    <dgm:pt modelId="{D7CF3BF9-A948-4595-A618-0AE2E225EEFE}" type="pres">
      <dgm:prSet presAssocID="{47C6B1AE-20CF-44AE-BE9B-AB1CDCC61754}" presName="sibTrans" presStyleCnt="0"/>
      <dgm:spPr/>
    </dgm:pt>
    <dgm:pt modelId="{CF9E1C3C-E009-4C2D-B05D-7D693DF6F03F}" type="pres">
      <dgm:prSet presAssocID="{C3885076-DB56-40E7-A7E1-7A455EA0DA3D}" presName="node" presStyleLbl="node1" presStyleIdx="1" presStyleCnt="3">
        <dgm:presLayoutVars>
          <dgm:bulletEnabled val="1"/>
        </dgm:presLayoutVars>
      </dgm:prSet>
      <dgm:spPr/>
    </dgm:pt>
    <dgm:pt modelId="{5A7DC393-114F-4CD6-91FB-A412F25C41DB}" type="pres">
      <dgm:prSet presAssocID="{AE961938-C48B-4928-B2C8-1494064DC515}" presName="sibTrans" presStyleCnt="0"/>
      <dgm:spPr/>
    </dgm:pt>
    <dgm:pt modelId="{5E20B799-1D42-495D-BCB4-3DB3B8EEC23F}" type="pres">
      <dgm:prSet presAssocID="{F57F19C2-CEAA-4729-95AF-44164FC42162}" presName="node" presStyleLbl="node1" presStyleIdx="2" presStyleCnt="3">
        <dgm:presLayoutVars>
          <dgm:bulletEnabled val="1"/>
        </dgm:presLayoutVars>
      </dgm:prSet>
      <dgm:spPr/>
    </dgm:pt>
  </dgm:ptLst>
  <dgm:cxnLst>
    <dgm:cxn modelId="{F89FD504-3366-4B4F-BB6B-B36C0EA7B346}" type="presOf" srcId="{F4493BFB-B11B-4237-9276-8BA929F952B0}" destId="{46E4D319-5999-4439-A2A0-0DDA15BEF1C1}" srcOrd="0" destOrd="0" presId="urn:microsoft.com/office/officeart/2005/8/layout/default#2"/>
    <dgm:cxn modelId="{731DAD16-EFEA-4B5C-8FD9-7F078675C01C}" type="presOf" srcId="{14F4256B-9E07-4B7D-AB66-B74306CCEA38}" destId="{62A438D1-8D10-42FF-B9F6-E3E10625120E}" srcOrd="0" destOrd="0" presId="urn:microsoft.com/office/officeart/2005/8/layout/default#2"/>
    <dgm:cxn modelId="{81AF204F-D5E1-4FE9-9F02-EB3BBC8F2F73}" srcId="{14F4256B-9E07-4B7D-AB66-B74306CCEA38}" destId="{F4493BFB-B11B-4237-9276-8BA929F952B0}" srcOrd="0" destOrd="0" parTransId="{5354F7A1-50BE-4FFC-949E-5D270EC4F042}" sibTransId="{47C6B1AE-20CF-44AE-BE9B-AB1CDCC61754}"/>
    <dgm:cxn modelId="{463C9DB6-2044-4783-875D-088E0A1AD3AA}" srcId="{14F4256B-9E07-4B7D-AB66-B74306CCEA38}" destId="{C3885076-DB56-40E7-A7E1-7A455EA0DA3D}" srcOrd="1" destOrd="0" parTransId="{92AAC8AA-0E02-4906-9210-07F61AA802A2}" sibTransId="{AE961938-C48B-4928-B2C8-1494064DC515}"/>
    <dgm:cxn modelId="{36E86EBE-6EBD-4769-A9D8-3BF1C9E29CF6}" srcId="{14F4256B-9E07-4B7D-AB66-B74306CCEA38}" destId="{F57F19C2-CEAA-4729-95AF-44164FC42162}" srcOrd="2" destOrd="0" parTransId="{211B15AD-B9BC-469B-8CF2-0210E01655EE}" sibTransId="{0E805DD8-A32B-48AB-A8E9-0EBCE2560AF6}"/>
    <dgm:cxn modelId="{0E613FE1-5FB9-43EE-A328-3C27ADE5CFCC}" type="presOf" srcId="{C3885076-DB56-40E7-A7E1-7A455EA0DA3D}" destId="{CF9E1C3C-E009-4C2D-B05D-7D693DF6F03F}" srcOrd="0" destOrd="0" presId="urn:microsoft.com/office/officeart/2005/8/layout/default#2"/>
    <dgm:cxn modelId="{830580FD-8432-4ABF-B2D5-F81957781167}" type="presOf" srcId="{F57F19C2-CEAA-4729-95AF-44164FC42162}" destId="{5E20B799-1D42-495D-BCB4-3DB3B8EEC23F}" srcOrd="0" destOrd="0" presId="urn:microsoft.com/office/officeart/2005/8/layout/default#2"/>
    <dgm:cxn modelId="{FCB0C857-1376-4924-86A6-419D3D588FD0}" type="presParOf" srcId="{62A438D1-8D10-42FF-B9F6-E3E10625120E}" destId="{46E4D319-5999-4439-A2A0-0DDA15BEF1C1}" srcOrd="0" destOrd="0" presId="urn:microsoft.com/office/officeart/2005/8/layout/default#2"/>
    <dgm:cxn modelId="{2AC69CC9-A6BE-469B-BD82-EC44472D5259}" type="presParOf" srcId="{62A438D1-8D10-42FF-B9F6-E3E10625120E}" destId="{D7CF3BF9-A948-4595-A618-0AE2E225EEFE}" srcOrd="1" destOrd="0" presId="urn:microsoft.com/office/officeart/2005/8/layout/default#2"/>
    <dgm:cxn modelId="{1B1457B1-38AE-4CB6-89AB-BC66BA7C9388}" type="presParOf" srcId="{62A438D1-8D10-42FF-B9F6-E3E10625120E}" destId="{CF9E1C3C-E009-4C2D-B05D-7D693DF6F03F}" srcOrd="2" destOrd="0" presId="urn:microsoft.com/office/officeart/2005/8/layout/default#2"/>
    <dgm:cxn modelId="{449A0BD5-1863-4285-A67F-B17065CAEFF6}" type="presParOf" srcId="{62A438D1-8D10-42FF-B9F6-E3E10625120E}" destId="{5A7DC393-114F-4CD6-91FB-A412F25C41DB}" srcOrd="3" destOrd="0" presId="urn:microsoft.com/office/officeart/2005/8/layout/default#2"/>
    <dgm:cxn modelId="{2708D842-375B-4873-8E51-23E0E47382ED}" type="presParOf" srcId="{62A438D1-8D10-42FF-B9F6-E3E10625120E}" destId="{5E20B799-1D42-495D-BCB4-3DB3B8EEC23F}" srcOrd="4" destOrd="0" presId="urn:microsoft.com/office/officeart/2005/8/layout/defaul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366D3-C1E5-49F8-A3D2-184DF37D0504}">
      <dsp:nvSpPr>
        <dsp:cNvPr id="0" name=""/>
        <dsp:cNvSpPr/>
      </dsp:nvSpPr>
      <dsp:spPr>
        <a:xfrm>
          <a:off x="738986" y="2330"/>
          <a:ext cx="2961958" cy="1777175"/>
        </a:xfrm>
        <a:prstGeom prst="rect">
          <a:avLst/>
        </a:prstGeom>
        <a:solidFill>
          <a:srgbClr val="DE1720">
            <a:hueOff val="0"/>
            <a:satOff val="0"/>
            <a:lumOff val="0"/>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ysClr val="window" lastClr="FFFFFF"/>
              </a:solidFill>
              <a:latin typeface="Calibri"/>
              <a:ea typeface="+mn-ea"/>
              <a:cs typeface="+mn-cs"/>
            </a:rPr>
            <a:t>Unit</a:t>
          </a:r>
        </a:p>
      </dsp:txBody>
      <dsp:txXfrm>
        <a:off x="738986" y="2330"/>
        <a:ext cx="2961958" cy="1777175"/>
      </dsp:txXfrm>
    </dsp:sp>
    <dsp:sp modelId="{751924A4-FD49-47B4-8C91-454F8225C9BA}">
      <dsp:nvSpPr>
        <dsp:cNvPr id="0" name=""/>
        <dsp:cNvSpPr/>
      </dsp:nvSpPr>
      <dsp:spPr>
        <a:xfrm>
          <a:off x="3997140" y="2330"/>
          <a:ext cx="2961958" cy="1777175"/>
        </a:xfrm>
        <a:prstGeom prst="rect">
          <a:avLst/>
        </a:prstGeom>
        <a:solidFill>
          <a:srgbClr val="DE1720">
            <a:hueOff val="-2932454"/>
            <a:satOff val="-17757"/>
            <a:lumOff val="6797"/>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ysClr val="window" lastClr="FFFFFF"/>
              </a:solidFill>
              <a:latin typeface="Calibri"/>
              <a:ea typeface="+mn-ea"/>
              <a:cs typeface="+mn-cs"/>
            </a:rPr>
            <a:t>Integration</a:t>
          </a:r>
        </a:p>
      </dsp:txBody>
      <dsp:txXfrm>
        <a:off x="3997140" y="2330"/>
        <a:ext cx="2961958" cy="1777175"/>
      </dsp:txXfrm>
    </dsp:sp>
    <dsp:sp modelId="{0A0B0FB6-4BFD-4089-AA60-D296AC00F174}">
      <dsp:nvSpPr>
        <dsp:cNvPr id="0" name=""/>
        <dsp:cNvSpPr/>
      </dsp:nvSpPr>
      <dsp:spPr>
        <a:xfrm>
          <a:off x="738986" y="2075701"/>
          <a:ext cx="2961958" cy="1777175"/>
        </a:xfrm>
        <a:prstGeom prst="rect">
          <a:avLst/>
        </a:prstGeom>
        <a:solidFill>
          <a:srgbClr val="DE1720">
            <a:hueOff val="-5864908"/>
            <a:satOff val="-35515"/>
            <a:lumOff val="13594"/>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ysClr val="window" lastClr="FFFFFF"/>
              </a:solidFill>
              <a:latin typeface="Calibri"/>
              <a:ea typeface="+mn-ea"/>
              <a:cs typeface="+mn-cs"/>
            </a:rPr>
            <a:t>System</a:t>
          </a:r>
        </a:p>
      </dsp:txBody>
      <dsp:txXfrm>
        <a:off x="738986" y="2075701"/>
        <a:ext cx="2961958" cy="1777175"/>
      </dsp:txXfrm>
    </dsp:sp>
    <dsp:sp modelId="{82D10A1C-49FF-429D-8ED0-82BD8D3A0043}">
      <dsp:nvSpPr>
        <dsp:cNvPr id="0" name=""/>
        <dsp:cNvSpPr/>
      </dsp:nvSpPr>
      <dsp:spPr>
        <a:xfrm>
          <a:off x="3997140" y="2075701"/>
          <a:ext cx="2961958" cy="1777175"/>
        </a:xfrm>
        <a:prstGeom prst="rect">
          <a:avLst/>
        </a:prstGeom>
        <a:solidFill>
          <a:srgbClr val="DE1720">
            <a:hueOff val="-8797361"/>
            <a:satOff val="-53272"/>
            <a:lumOff val="20391"/>
            <a:alphaOff val="0"/>
          </a:srgb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solidFill>
                <a:sysClr val="window" lastClr="FFFFFF"/>
              </a:solidFill>
              <a:latin typeface="Calibri"/>
              <a:ea typeface="+mn-ea"/>
              <a:cs typeface="+mn-cs"/>
            </a:rPr>
            <a:t>Acceptance</a:t>
          </a:r>
        </a:p>
      </dsp:txBody>
      <dsp:txXfrm>
        <a:off x="3997140" y="2075701"/>
        <a:ext cx="2961958" cy="1777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4D319-5999-4439-A2A0-0DDA15BEF1C1}">
      <dsp:nvSpPr>
        <dsp:cNvPr id="0" name=""/>
        <dsp:cNvSpPr/>
      </dsp:nvSpPr>
      <dsp:spPr>
        <a:xfrm>
          <a:off x="0" y="574195"/>
          <a:ext cx="2571749" cy="1543050"/>
        </a:xfrm>
        <a:prstGeom prst="rect">
          <a:avLst/>
        </a:prstGeom>
        <a:solidFill>
          <a:srgbClr val="DE172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dirty="0">
              <a:solidFill>
                <a:sysClr val="window" lastClr="FFFFFF"/>
              </a:solidFill>
              <a:latin typeface="Calibri"/>
              <a:ea typeface="+mn-ea"/>
              <a:cs typeface="+mn-cs"/>
            </a:rPr>
            <a:t>general correctness</a:t>
          </a:r>
        </a:p>
      </dsp:txBody>
      <dsp:txXfrm>
        <a:off x="0" y="574195"/>
        <a:ext cx="2571749" cy="1543050"/>
      </dsp:txXfrm>
    </dsp:sp>
    <dsp:sp modelId="{CF9E1C3C-E009-4C2D-B05D-7D693DF6F03F}">
      <dsp:nvSpPr>
        <dsp:cNvPr id="0" name=""/>
        <dsp:cNvSpPr/>
      </dsp:nvSpPr>
      <dsp:spPr>
        <a:xfrm>
          <a:off x="2828925" y="574195"/>
          <a:ext cx="2571749" cy="1543050"/>
        </a:xfrm>
        <a:prstGeom prst="rect">
          <a:avLst/>
        </a:prstGeom>
        <a:solidFill>
          <a:srgbClr val="DE1720">
            <a:hueOff val="-4398680"/>
            <a:satOff val="-26636"/>
            <a:lumOff val="1019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dirty="0">
              <a:solidFill>
                <a:sysClr val="window" lastClr="FFFFFF"/>
              </a:solidFill>
              <a:latin typeface="Calibri"/>
              <a:ea typeface="+mn-ea"/>
              <a:cs typeface="+mn-cs"/>
            </a:rPr>
            <a:t>boundary conditions</a:t>
          </a:r>
        </a:p>
      </dsp:txBody>
      <dsp:txXfrm>
        <a:off x="2828925" y="574195"/>
        <a:ext cx="2571749" cy="1543050"/>
      </dsp:txXfrm>
    </dsp:sp>
    <dsp:sp modelId="{5E20B799-1D42-495D-BCB4-3DB3B8EEC23F}">
      <dsp:nvSpPr>
        <dsp:cNvPr id="0" name=""/>
        <dsp:cNvSpPr/>
      </dsp:nvSpPr>
      <dsp:spPr>
        <a:xfrm>
          <a:off x="5657849" y="574195"/>
          <a:ext cx="2571749" cy="1543050"/>
        </a:xfrm>
        <a:prstGeom prst="rect">
          <a:avLst/>
        </a:prstGeom>
        <a:solidFill>
          <a:srgbClr val="DE1720">
            <a:hueOff val="-8797361"/>
            <a:satOff val="-53272"/>
            <a:lumOff val="20391"/>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dirty="0">
              <a:solidFill>
                <a:sysClr val="window" lastClr="FFFFFF"/>
              </a:solidFill>
              <a:latin typeface="Calibri"/>
              <a:ea typeface="+mn-ea"/>
              <a:cs typeface="+mn-cs"/>
            </a:rPr>
            <a:t>error conditions</a:t>
          </a:r>
        </a:p>
      </dsp:txBody>
      <dsp:txXfrm>
        <a:off x="5657849" y="574195"/>
        <a:ext cx="2571749" cy="15430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109DC-BA7F-46B1-8279-6534D6BEF52B}">
      <dsp:nvSpPr>
        <dsp:cNvPr id="0" name=""/>
        <dsp:cNvSpPr/>
      </dsp:nvSpPr>
      <dsp:spPr>
        <a:xfrm>
          <a:off x="0" y="229256"/>
          <a:ext cx="6968868" cy="352800"/>
        </a:xfrm>
        <a:prstGeom prst="rect">
          <a:avLst/>
        </a:prstGeom>
        <a:solidFill>
          <a:sysClr val="window" lastClr="FFFFFF">
            <a:alpha val="90000"/>
            <a:hueOff val="0"/>
            <a:satOff val="0"/>
            <a:lumOff val="0"/>
            <a:alphaOff val="0"/>
          </a:sysClr>
        </a:solidFill>
        <a:ln w="25400" cap="flat" cmpd="sng" algn="ctr">
          <a:solidFill>
            <a:srgbClr val="4BC1E9">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626357BA-404E-4B99-8A5D-F92DFD36A7D9}">
      <dsp:nvSpPr>
        <dsp:cNvPr id="0" name=""/>
        <dsp:cNvSpPr/>
      </dsp:nvSpPr>
      <dsp:spPr>
        <a:xfrm>
          <a:off x="348443" y="22616"/>
          <a:ext cx="4878207" cy="413280"/>
        </a:xfrm>
        <a:prstGeom prst="roundRect">
          <a:avLst/>
        </a:prstGeom>
        <a:solidFill>
          <a:srgbClr val="4BC1E9">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85" tIns="0" rIns="184385"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ysClr val="window" lastClr="FFFFFF"/>
              </a:solidFill>
              <a:latin typeface="Calibri"/>
              <a:ea typeface="+mn-ea"/>
              <a:cs typeface="+mn-cs"/>
            </a:rPr>
            <a:t>Smoke</a:t>
          </a:r>
          <a:r>
            <a:rPr lang="en-US" sz="1400" b="1" kern="1200" baseline="0" dirty="0">
              <a:solidFill>
                <a:sysClr val="window" lastClr="FFFFFF"/>
              </a:solidFill>
              <a:latin typeface="Calibri"/>
              <a:ea typeface="+mn-ea"/>
              <a:cs typeface="+mn-cs"/>
            </a:rPr>
            <a:t> Testing</a:t>
          </a:r>
          <a:endParaRPr lang="en-US" sz="1400" b="1" kern="1200" dirty="0">
            <a:solidFill>
              <a:sysClr val="window" lastClr="FFFFFF"/>
            </a:solidFill>
            <a:latin typeface="Calibri"/>
            <a:ea typeface="+mn-ea"/>
            <a:cs typeface="+mn-cs"/>
          </a:endParaRPr>
        </a:p>
      </dsp:txBody>
      <dsp:txXfrm>
        <a:off x="368618" y="42791"/>
        <a:ext cx="4837857" cy="372930"/>
      </dsp:txXfrm>
    </dsp:sp>
    <dsp:sp modelId="{8B4F21DD-A598-4E00-8701-A89192B847BE}">
      <dsp:nvSpPr>
        <dsp:cNvPr id="0" name=""/>
        <dsp:cNvSpPr/>
      </dsp:nvSpPr>
      <dsp:spPr>
        <a:xfrm>
          <a:off x="0" y="864296"/>
          <a:ext cx="6968868" cy="352800"/>
        </a:xfrm>
        <a:prstGeom prst="rect">
          <a:avLst/>
        </a:prstGeom>
        <a:solidFill>
          <a:sysClr val="window" lastClr="FFFFFF">
            <a:alpha val="90000"/>
            <a:hueOff val="0"/>
            <a:satOff val="0"/>
            <a:lumOff val="0"/>
            <a:alphaOff val="0"/>
          </a:sysClr>
        </a:solidFill>
        <a:ln w="25400" cap="flat" cmpd="sng" algn="ctr">
          <a:solidFill>
            <a:srgbClr val="4BC1E9">
              <a:hueOff val="-1673055"/>
              <a:satOff val="3112"/>
              <a:lumOff val="-1485"/>
              <a:alphaOff val="0"/>
            </a:srgbClr>
          </a:solidFill>
          <a:prstDash val="solid"/>
          <a:miter lim="800000"/>
        </a:ln>
        <a:effectLst/>
      </dsp:spPr>
      <dsp:style>
        <a:lnRef idx="2">
          <a:scrgbClr r="0" g="0" b="0"/>
        </a:lnRef>
        <a:fillRef idx="1">
          <a:scrgbClr r="0" g="0" b="0"/>
        </a:fillRef>
        <a:effectRef idx="0">
          <a:scrgbClr r="0" g="0" b="0"/>
        </a:effectRef>
        <a:fontRef idx="minor"/>
      </dsp:style>
    </dsp:sp>
    <dsp:sp modelId="{EEAAB668-71EC-4E53-9D2C-CE48EEF3A1E1}">
      <dsp:nvSpPr>
        <dsp:cNvPr id="0" name=""/>
        <dsp:cNvSpPr/>
      </dsp:nvSpPr>
      <dsp:spPr>
        <a:xfrm>
          <a:off x="348443" y="657656"/>
          <a:ext cx="4878207" cy="413280"/>
        </a:xfrm>
        <a:prstGeom prst="roundRect">
          <a:avLst/>
        </a:prstGeom>
        <a:solidFill>
          <a:srgbClr val="4BC1E9">
            <a:hueOff val="-1673055"/>
            <a:satOff val="3112"/>
            <a:lumOff val="-1485"/>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85" tIns="0" rIns="184385"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ysClr val="window" lastClr="FFFFFF"/>
              </a:solidFill>
              <a:latin typeface="Calibri"/>
              <a:ea typeface="+mn-ea"/>
              <a:cs typeface="+mn-cs"/>
            </a:rPr>
            <a:t>Sanity Testing	</a:t>
          </a:r>
        </a:p>
      </dsp:txBody>
      <dsp:txXfrm>
        <a:off x="368618" y="677831"/>
        <a:ext cx="4837857" cy="372930"/>
      </dsp:txXfrm>
    </dsp:sp>
    <dsp:sp modelId="{A997BC73-9C0B-4565-9FE4-7E2F60C4C6D2}">
      <dsp:nvSpPr>
        <dsp:cNvPr id="0" name=""/>
        <dsp:cNvSpPr/>
      </dsp:nvSpPr>
      <dsp:spPr>
        <a:xfrm>
          <a:off x="0" y="1499336"/>
          <a:ext cx="6968868" cy="352800"/>
        </a:xfrm>
        <a:prstGeom prst="rect">
          <a:avLst/>
        </a:prstGeom>
        <a:solidFill>
          <a:sysClr val="window" lastClr="FFFFFF">
            <a:alpha val="90000"/>
            <a:hueOff val="0"/>
            <a:satOff val="0"/>
            <a:lumOff val="0"/>
            <a:alphaOff val="0"/>
          </a:sysClr>
        </a:solidFill>
        <a:ln w="25400" cap="flat" cmpd="sng" algn="ctr">
          <a:solidFill>
            <a:srgbClr val="4BC1E9">
              <a:hueOff val="-3346111"/>
              <a:satOff val="6223"/>
              <a:lumOff val="-2969"/>
              <a:alphaOff val="0"/>
            </a:srgbClr>
          </a:solidFill>
          <a:prstDash val="solid"/>
          <a:miter lim="800000"/>
        </a:ln>
        <a:effectLst/>
      </dsp:spPr>
      <dsp:style>
        <a:lnRef idx="2">
          <a:scrgbClr r="0" g="0" b="0"/>
        </a:lnRef>
        <a:fillRef idx="1">
          <a:scrgbClr r="0" g="0" b="0"/>
        </a:fillRef>
        <a:effectRef idx="0">
          <a:scrgbClr r="0" g="0" b="0"/>
        </a:effectRef>
        <a:fontRef idx="minor"/>
      </dsp:style>
    </dsp:sp>
    <dsp:sp modelId="{60C01395-4F51-4951-9F36-411B7412A271}">
      <dsp:nvSpPr>
        <dsp:cNvPr id="0" name=""/>
        <dsp:cNvSpPr/>
      </dsp:nvSpPr>
      <dsp:spPr>
        <a:xfrm>
          <a:off x="348443" y="1292696"/>
          <a:ext cx="4878207" cy="413280"/>
        </a:xfrm>
        <a:prstGeom prst="roundRect">
          <a:avLst/>
        </a:prstGeom>
        <a:solidFill>
          <a:srgbClr val="4BC1E9">
            <a:hueOff val="-3346111"/>
            <a:satOff val="6223"/>
            <a:lumOff val="-296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85" tIns="0" rIns="184385"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ysClr val="window" lastClr="FFFFFF"/>
              </a:solidFill>
              <a:latin typeface="Calibri"/>
              <a:ea typeface="+mn-ea"/>
              <a:cs typeface="+mn-cs"/>
            </a:rPr>
            <a:t>Exploratory Testing</a:t>
          </a:r>
        </a:p>
      </dsp:txBody>
      <dsp:txXfrm>
        <a:off x="368618" y="1312871"/>
        <a:ext cx="4837857" cy="372930"/>
      </dsp:txXfrm>
    </dsp:sp>
    <dsp:sp modelId="{72A40801-46DE-493D-908B-958F238332A4}">
      <dsp:nvSpPr>
        <dsp:cNvPr id="0" name=""/>
        <dsp:cNvSpPr/>
      </dsp:nvSpPr>
      <dsp:spPr>
        <a:xfrm>
          <a:off x="0" y="2134376"/>
          <a:ext cx="6968868" cy="352800"/>
        </a:xfrm>
        <a:prstGeom prst="rect">
          <a:avLst/>
        </a:prstGeom>
        <a:solidFill>
          <a:sysClr val="window" lastClr="FFFFFF">
            <a:alpha val="90000"/>
            <a:hueOff val="0"/>
            <a:satOff val="0"/>
            <a:lumOff val="0"/>
            <a:alphaOff val="0"/>
          </a:sysClr>
        </a:solidFill>
        <a:ln w="25400" cap="flat" cmpd="sng" algn="ctr">
          <a:solidFill>
            <a:srgbClr val="4BC1E9">
              <a:hueOff val="-5019166"/>
              <a:satOff val="9335"/>
              <a:lumOff val="-4454"/>
              <a:alphaOff val="0"/>
            </a:srgbClr>
          </a:solidFill>
          <a:prstDash val="solid"/>
          <a:miter lim="800000"/>
        </a:ln>
        <a:effectLst/>
      </dsp:spPr>
      <dsp:style>
        <a:lnRef idx="2">
          <a:scrgbClr r="0" g="0" b="0"/>
        </a:lnRef>
        <a:fillRef idx="1">
          <a:scrgbClr r="0" g="0" b="0"/>
        </a:fillRef>
        <a:effectRef idx="0">
          <a:scrgbClr r="0" g="0" b="0"/>
        </a:effectRef>
        <a:fontRef idx="minor"/>
      </dsp:style>
    </dsp:sp>
    <dsp:sp modelId="{DA689146-C0F6-4D14-BC38-FA6A430F6016}">
      <dsp:nvSpPr>
        <dsp:cNvPr id="0" name=""/>
        <dsp:cNvSpPr/>
      </dsp:nvSpPr>
      <dsp:spPr>
        <a:xfrm>
          <a:off x="348443" y="1927736"/>
          <a:ext cx="4878207" cy="413280"/>
        </a:xfrm>
        <a:prstGeom prst="roundRect">
          <a:avLst/>
        </a:prstGeom>
        <a:solidFill>
          <a:srgbClr val="4BC1E9">
            <a:hueOff val="-5019166"/>
            <a:satOff val="9335"/>
            <a:lumOff val="-4454"/>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85" tIns="0" rIns="184385"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ysClr val="window" lastClr="FFFFFF"/>
              </a:solidFill>
              <a:latin typeface="Calibri"/>
              <a:ea typeface="+mn-ea"/>
              <a:cs typeface="+mn-cs"/>
            </a:rPr>
            <a:t>Unit Testing</a:t>
          </a:r>
        </a:p>
      </dsp:txBody>
      <dsp:txXfrm>
        <a:off x="368618" y="1947911"/>
        <a:ext cx="4837857" cy="372930"/>
      </dsp:txXfrm>
    </dsp:sp>
    <dsp:sp modelId="{4B6E16B1-DEB8-4A87-B671-AEF2CF8549CF}">
      <dsp:nvSpPr>
        <dsp:cNvPr id="0" name=""/>
        <dsp:cNvSpPr/>
      </dsp:nvSpPr>
      <dsp:spPr>
        <a:xfrm>
          <a:off x="0" y="2769416"/>
          <a:ext cx="6968868" cy="352800"/>
        </a:xfrm>
        <a:prstGeom prst="rect">
          <a:avLst/>
        </a:prstGeom>
        <a:solidFill>
          <a:sysClr val="window" lastClr="FFFFFF">
            <a:alpha val="90000"/>
            <a:hueOff val="0"/>
            <a:satOff val="0"/>
            <a:lumOff val="0"/>
            <a:alphaOff val="0"/>
          </a:sysClr>
        </a:solidFill>
        <a:ln w="25400" cap="flat" cmpd="sng" algn="ctr">
          <a:solidFill>
            <a:srgbClr val="4BC1E9">
              <a:hueOff val="-6692221"/>
              <a:satOff val="12447"/>
              <a:lumOff val="-5938"/>
              <a:alphaOff val="0"/>
            </a:srgbClr>
          </a:solidFill>
          <a:prstDash val="solid"/>
          <a:miter lim="800000"/>
        </a:ln>
        <a:effectLst/>
      </dsp:spPr>
      <dsp:style>
        <a:lnRef idx="2">
          <a:scrgbClr r="0" g="0" b="0"/>
        </a:lnRef>
        <a:fillRef idx="1">
          <a:scrgbClr r="0" g="0" b="0"/>
        </a:fillRef>
        <a:effectRef idx="0">
          <a:scrgbClr r="0" g="0" b="0"/>
        </a:effectRef>
        <a:fontRef idx="minor"/>
      </dsp:style>
    </dsp:sp>
    <dsp:sp modelId="{4C32A8B5-4C3B-45C4-9B7F-D28DD998EC78}">
      <dsp:nvSpPr>
        <dsp:cNvPr id="0" name=""/>
        <dsp:cNvSpPr/>
      </dsp:nvSpPr>
      <dsp:spPr>
        <a:xfrm>
          <a:off x="348443" y="2562776"/>
          <a:ext cx="4878207" cy="413280"/>
        </a:xfrm>
        <a:prstGeom prst="roundRect">
          <a:avLst/>
        </a:prstGeom>
        <a:solidFill>
          <a:srgbClr val="4BC1E9">
            <a:hueOff val="-6692221"/>
            <a:satOff val="12447"/>
            <a:lumOff val="-593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85" tIns="0" rIns="184385"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ysClr val="window" lastClr="FFFFFF"/>
              </a:solidFill>
              <a:latin typeface="Calibri"/>
              <a:ea typeface="+mn-ea"/>
              <a:cs typeface="+mn-cs"/>
            </a:rPr>
            <a:t>Integration Testing</a:t>
          </a:r>
        </a:p>
      </dsp:txBody>
      <dsp:txXfrm>
        <a:off x="368618" y="2582951"/>
        <a:ext cx="4837857" cy="372930"/>
      </dsp:txXfrm>
    </dsp:sp>
    <dsp:sp modelId="{C7AEFDCE-4178-4FEE-A8EC-6E317C532271}">
      <dsp:nvSpPr>
        <dsp:cNvPr id="0" name=""/>
        <dsp:cNvSpPr/>
      </dsp:nvSpPr>
      <dsp:spPr>
        <a:xfrm>
          <a:off x="0" y="3404456"/>
          <a:ext cx="6968868" cy="352800"/>
        </a:xfrm>
        <a:prstGeom prst="rect">
          <a:avLst/>
        </a:prstGeom>
        <a:solidFill>
          <a:sysClr val="window" lastClr="FFFFFF">
            <a:alpha val="90000"/>
            <a:hueOff val="0"/>
            <a:satOff val="0"/>
            <a:lumOff val="0"/>
            <a:alphaOff val="0"/>
          </a:sysClr>
        </a:solidFill>
        <a:ln w="25400" cap="flat" cmpd="sng" algn="ctr">
          <a:solidFill>
            <a:srgbClr val="4BC1E9">
              <a:hueOff val="-8365276"/>
              <a:satOff val="15559"/>
              <a:lumOff val="-7423"/>
              <a:alphaOff val="0"/>
            </a:srgbClr>
          </a:solidFill>
          <a:prstDash val="solid"/>
          <a:miter lim="800000"/>
        </a:ln>
        <a:effectLst/>
      </dsp:spPr>
      <dsp:style>
        <a:lnRef idx="2">
          <a:scrgbClr r="0" g="0" b="0"/>
        </a:lnRef>
        <a:fillRef idx="1">
          <a:scrgbClr r="0" g="0" b="0"/>
        </a:fillRef>
        <a:effectRef idx="0">
          <a:scrgbClr r="0" g="0" b="0"/>
        </a:effectRef>
        <a:fontRef idx="minor"/>
      </dsp:style>
    </dsp:sp>
    <dsp:sp modelId="{9D75D769-3DDD-41DF-B3F1-04406834DE7F}">
      <dsp:nvSpPr>
        <dsp:cNvPr id="0" name=""/>
        <dsp:cNvSpPr/>
      </dsp:nvSpPr>
      <dsp:spPr>
        <a:xfrm>
          <a:off x="348443" y="3197816"/>
          <a:ext cx="4878207" cy="413280"/>
        </a:xfrm>
        <a:prstGeom prst="roundRect">
          <a:avLst/>
        </a:prstGeom>
        <a:solidFill>
          <a:srgbClr val="4BC1E9">
            <a:hueOff val="-8365276"/>
            <a:satOff val="15559"/>
            <a:lumOff val="-742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85" tIns="0" rIns="184385"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ysClr val="window" lastClr="FFFFFF"/>
              </a:solidFill>
              <a:latin typeface="Calibri"/>
              <a:ea typeface="+mn-ea"/>
              <a:cs typeface="+mn-cs"/>
            </a:rPr>
            <a:t>System Testing</a:t>
          </a:r>
        </a:p>
      </dsp:txBody>
      <dsp:txXfrm>
        <a:off x="368618" y="3217991"/>
        <a:ext cx="4837857" cy="372930"/>
      </dsp:txXfrm>
    </dsp:sp>
    <dsp:sp modelId="{6DF7CF79-5DE6-49DA-8F8D-B26A46AE6EF6}">
      <dsp:nvSpPr>
        <dsp:cNvPr id="0" name=""/>
        <dsp:cNvSpPr/>
      </dsp:nvSpPr>
      <dsp:spPr>
        <a:xfrm>
          <a:off x="0" y="4039496"/>
          <a:ext cx="6968868" cy="352800"/>
        </a:xfrm>
        <a:prstGeom prst="rect">
          <a:avLst/>
        </a:prstGeom>
        <a:solidFill>
          <a:sysClr val="window" lastClr="FFFFFF">
            <a:alpha val="90000"/>
            <a:hueOff val="0"/>
            <a:satOff val="0"/>
            <a:lumOff val="0"/>
            <a:alphaOff val="0"/>
          </a:sysClr>
        </a:solidFill>
        <a:ln w="25400" cap="flat" cmpd="sng" algn="ctr">
          <a:solidFill>
            <a:srgbClr val="4BC1E9">
              <a:hueOff val="-10038332"/>
              <a:satOff val="18670"/>
              <a:lumOff val="-8907"/>
              <a:alphaOff val="0"/>
            </a:srgbClr>
          </a:solidFill>
          <a:prstDash val="solid"/>
          <a:miter lim="800000"/>
        </a:ln>
        <a:effectLst/>
      </dsp:spPr>
      <dsp:style>
        <a:lnRef idx="2">
          <a:scrgbClr r="0" g="0" b="0"/>
        </a:lnRef>
        <a:fillRef idx="1">
          <a:scrgbClr r="0" g="0" b="0"/>
        </a:fillRef>
        <a:effectRef idx="0">
          <a:scrgbClr r="0" g="0" b="0"/>
        </a:effectRef>
        <a:fontRef idx="minor"/>
      </dsp:style>
    </dsp:sp>
    <dsp:sp modelId="{28477F41-D770-43A0-B9C1-B9984FF8EB6B}">
      <dsp:nvSpPr>
        <dsp:cNvPr id="0" name=""/>
        <dsp:cNvSpPr/>
      </dsp:nvSpPr>
      <dsp:spPr>
        <a:xfrm>
          <a:off x="348443" y="3832856"/>
          <a:ext cx="4878207" cy="413280"/>
        </a:xfrm>
        <a:prstGeom prst="roundRect">
          <a:avLst/>
        </a:prstGeom>
        <a:solidFill>
          <a:srgbClr val="4BC1E9">
            <a:hueOff val="-10038332"/>
            <a:satOff val="18670"/>
            <a:lumOff val="-890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85" tIns="0" rIns="184385"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ysClr val="window" lastClr="FFFFFF"/>
              </a:solidFill>
              <a:latin typeface="Calibri"/>
              <a:ea typeface="+mn-ea"/>
              <a:cs typeface="+mn-cs"/>
            </a:rPr>
            <a:t>Interface Testing</a:t>
          </a:r>
        </a:p>
      </dsp:txBody>
      <dsp:txXfrm>
        <a:off x="368618" y="3853031"/>
        <a:ext cx="4837857" cy="372930"/>
      </dsp:txXfrm>
    </dsp:sp>
    <dsp:sp modelId="{21C3EDD2-F4D6-4A18-9151-CFC2FAEBDA99}">
      <dsp:nvSpPr>
        <dsp:cNvPr id="0" name=""/>
        <dsp:cNvSpPr/>
      </dsp:nvSpPr>
      <dsp:spPr>
        <a:xfrm>
          <a:off x="0" y="4674536"/>
          <a:ext cx="6968868" cy="352800"/>
        </a:xfrm>
        <a:prstGeom prst="rect">
          <a:avLst/>
        </a:prstGeom>
        <a:solidFill>
          <a:sysClr val="window" lastClr="FFFFFF">
            <a:alpha val="90000"/>
            <a:hueOff val="0"/>
            <a:satOff val="0"/>
            <a:lumOff val="0"/>
            <a:alphaOff val="0"/>
          </a:sysClr>
        </a:solidFill>
        <a:ln w="25400" cap="flat" cmpd="sng" algn="ctr">
          <a:solidFill>
            <a:srgbClr val="4BC1E9">
              <a:hueOff val="-11711386"/>
              <a:satOff val="21782"/>
              <a:lumOff val="-10392"/>
              <a:alphaOff val="0"/>
            </a:srgbClr>
          </a:solidFill>
          <a:prstDash val="solid"/>
          <a:miter lim="800000"/>
        </a:ln>
        <a:effectLst/>
      </dsp:spPr>
      <dsp:style>
        <a:lnRef idx="2">
          <a:scrgbClr r="0" g="0" b="0"/>
        </a:lnRef>
        <a:fillRef idx="1">
          <a:scrgbClr r="0" g="0" b="0"/>
        </a:fillRef>
        <a:effectRef idx="0">
          <a:scrgbClr r="0" g="0" b="0"/>
        </a:effectRef>
        <a:fontRef idx="minor"/>
      </dsp:style>
    </dsp:sp>
    <dsp:sp modelId="{90A39788-5616-4D45-8418-4CF753BC0D4A}">
      <dsp:nvSpPr>
        <dsp:cNvPr id="0" name=""/>
        <dsp:cNvSpPr/>
      </dsp:nvSpPr>
      <dsp:spPr>
        <a:xfrm>
          <a:off x="348443" y="4467896"/>
          <a:ext cx="4878207" cy="413280"/>
        </a:xfrm>
        <a:prstGeom prst="roundRect">
          <a:avLst/>
        </a:prstGeom>
        <a:solidFill>
          <a:srgbClr val="4BC1E9">
            <a:hueOff val="-11711386"/>
            <a:satOff val="21782"/>
            <a:lumOff val="-10392"/>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85" tIns="0" rIns="184385" bIns="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ysClr val="window" lastClr="FFFFFF"/>
              </a:solidFill>
              <a:latin typeface="Calibri"/>
              <a:ea typeface="+mn-ea"/>
              <a:cs typeface="+mn-cs"/>
            </a:rPr>
            <a:t>Accessibility Testing</a:t>
          </a:r>
        </a:p>
      </dsp:txBody>
      <dsp:txXfrm>
        <a:off x="368618" y="4488071"/>
        <a:ext cx="4837857" cy="372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109DC-BA7F-46B1-8279-6534D6BEF52B}">
      <dsp:nvSpPr>
        <dsp:cNvPr id="0" name=""/>
        <dsp:cNvSpPr/>
      </dsp:nvSpPr>
      <dsp:spPr>
        <a:xfrm>
          <a:off x="0" y="378215"/>
          <a:ext cx="7382937" cy="277200"/>
        </a:xfrm>
        <a:prstGeom prst="rect">
          <a:avLst/>
        </a:prstGeom>
        <a:solidFill>
          <a:sysClr val="window" lastClr="FFFFFF">
            <a:alpha val="90000"/>
            <a:hueOff val="0"/>
            <a:satOff val="0"/>
            <a:lumOff val="0"/>
            <a:alphaOff val="0"/>
          </a:sysClr>
        </a:solidFill>
        <a:ln w="25400" cap="flat" cmpd="sng" algn="ctr">
          <a:solidFill>
            <a:srgbClr val="4BC1E9">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626357BA-404E-4B99-8A5D-F92DFD36A7D9}">
      <dsp:nvSpPr>
        <dsp:cNvPr id="0" name=""/>
        <dsp:cNvSpPr/>
      </dsp:nvSpPr>
      <dsp:spPr>
        <a:xfrm>
          <a:off x="369146" y="215855"/>
          <a:ext cx="5168055" cy="324720"/>
        </a:xfrm>
        <a:prstGeom prst="roundRect">
          <a:avLst/>
        </a:prstGeom>
        <a:solidFill>
          <a:srgbClr val="4BC1E9">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40" tIns="0" rIns="195340" bIns="0" numCol="1" spcCol="1270" anchor="ctr" anchorCtr="0">
          <a:noAutofit/>
        </a:bodyPr>
        <a:lstStyle/>
        <a:p>
          <a:pPr marL="0" lvl="0" indent="0" algn="l" defTabSz="488950">
            <a:lnSpc>
              <a:spcPct val="90000"/>
            </a:lnSpc>
            <a:spcBef>
              <a:spcPct val="0"/>
            </a:spcBef>
            <a:spcAft>
              <a:spcPct val="35000"/>
            </a:spcAft>
            <a:buNone/>
          </a:pPr>
          <a:r>
            <a:rPr lang="en-US" sz="1100" b="1" kern="1200" baseline="0" dirty="0">
              <a:solidFill>
                <a:sysClr val="window" lastClr="FFFFFF"/>
              </a:solidFill>
              <a:latin typeface="Calibri"/>
              <a:ea typeface="+mn-ea"/>
              <a:cs typeface="+mn-cs"/>
            </a:rPr>
            <a:t>Performance Testing</a:t>
          </a:r>
          <a:endParaRPr lang="en-US" sz="1100" b="1" kern="1200" dirty="0">
            <a:solidFill>
              <a:sysClr val="window" lastClr="FFFFFF"/>
            </a:solidFill>
            <a:latin typeface="Calibri"/>
            <a:ea typeface="+mn-ea"/>
            <a:cs typeface="+mn-cs"/>
          </a:endParaRPr>
        </a:p>
      </dsp:txBody>
      <dsp:txXfrm>
        <a:off x="384998" y="231707"/>
        <a:ext cx="5136351" cy="293016"/>
      </dsp:txXfrm>
    </dsp:sp>
    <dsp:sp modelId="{8B4F21DD-A598-4E00-8701-A89192B847BE}">
      <dsp:nvSpPr>
        <dsp:cNvPr id="0" name=""/>
        <dsp:cNvSpPr/>
      </dsp:nvSpPr>
      <dsp:spPr>
        <a:xfrm>
          <a:off x="0" y="877175"/>
          <a:ext cx="7382937" cy="277200"/>
        </a:xfrm>
        <a:prstGeom prst="rect">
          <a:avLst/>
        </a:prstGeom>
        <a:solidFill>
          <a:sysClr val="window" lastClr="FFFFFF">
            <a:alpha val="90000"/>
            <a:hueOff val="0"/>
            <a:satOff val="0"/>
            <a:lumOff val="0"/>
            <a:alphaOff val="0"/>
          </a:sysClr>
        </a:solidFill>
        <a:ln w="25400" cap="flat" cmpd="sng" algn="ctr">
          <a:solidFill>
            <a:srgbClr val="4BC1E9">
              <a:hueOff val="-1301265"/>
              <a:satOff val="2420"/>
              <a:lumOff val="-1155"/>
              <a:alphaOff val="0"/>
            </a:srgbClr>
          </a:solidFill>
          <a:prstDash val="solid"/>
          <a:miter lim="800000"/>
        </a:ln>
        <a:effectLst/>
      </dsp:spPr>
      <dsp:style>
        <a:lnRef idx="2">
          <a:scrgbClr r="0" g="0" b="0"/>
        </a:lnRef>
        <a:fillRef idx="1">
          <a:scrgbClr r="0" g="0" b="0"/>
        </a:fillRef>
        <a:effectRef idx="0">
          <a:scrgbClr r="0" g="0" b="0"/>
        </a:effectRef>
        <a:fontRef idx="minor"/>
      </dsp:style>
    </dsp:sp>
    <dsp:sp modelId="{EEAAB668-71EC-4E53-9D2C-CE48EEF3A1E1}">
      <dsp:nvSpPr>
        <dsp:cNvPr id="0" name=""/>
        <dsp:cNvSpPr/>
      </dsp:nvSpPr>
      <dsp:spPr>
        <a:xfrm>
          <a:off x="369146" y="714815"/>
          <a:ext cx="5168055" cy="324720"/>
        </a:xfrm>
        <a:prstGeom prst="roundRect">
          <a:avLst/>
        </a:prstGeom>
        <a:solidFill>
          <a:srgbClr val="4BC1E9">
            <a:hueOff val="-1301265"/>
            <a:satOff val="2420"/>
            <a:lumOff val="-1155"/>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40" tIns="0" rIns="195340"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Security Testing	</a:t>
          </a:r>
        </a:p>
      </dsp:txBody>
      <dsp:txXfrm>
        <a:off x="384998" y="730667"/>
        <a:ext cx="5136351" cy="293016"/>
      </dsp:txXfrm>
    </dsp:sp>
    <dsp:sp modelId="{C545C023-B691-4D51-946D-E4D67C5C486E}">
      <dsp:nvSpPr>
        <dsp:cNvPr id="0" name=""/>
        <dsp:cNvSpPr/>
      </dsp:nvSpPr>
      <dsp:spPr>
        <a:xfrm>
          <a:off x="0" y="1376135"/>
          <a:ext cx="7382937" cy="277200"/>
        </a:xfrm>
        <a:prstGeom prst="rect">
          <a:avLst/>
        </a:prstGeom>
        <a:solidFill>
          <a:sysClr val="window" lastClr="FFFFFF">
            <a:alpha val="90000"/>
            <a:hueOff val="0"/>
            <a:satOff val="0"/>
            <a:lumOff val="0"/>
            <a:alphaOff val="0"/>
          </a:sysClr>
        </a:solidFill>
        <a:ln w="25400" cap="flat" cmpd="sng" algn="ctr">
          <a:solidFill>
            <a:srgbClr val="4BC1E9">
              <a:hueOff val="-2602530"/>
              <a:satOff val="4840"/>
              <a:lumOff val="-2309"/>
              <a:alphaOff val="0"/>
            </a:srgbClr>
          </a:solidFill>
          <a:prstDash val="solid"/>
          <a:miter lim="800000"/>
        </a:ln>
        <a:effectLst/>
      </dsp:spPr>
      <dsp:style>
        <a:lnRef idx="2">
          <a:scrgbClr r="0" g="0" b="0"/>
        </a:lnRef>
        <a:fillRef idx="1">
          <a:scrgbClr r="0" g="0" b="0"/>
        </a:fillRef>
        <a:effectRef idx="0">
          <a:scrgbClr r="0" g="0" b="0"/>
        </a:effectRef>
        <a:fontRef idx="minor"/>
      </dsp:style>
    </dsp:sp>
    <dsp:sp modelId="{60009A5A-276B-45EB-88D0-3D5CD3ED0469}">
      <dsp:nvSpPr>
        <dsp:cNvPr id="0" name=""/>
        <dsp:cNvSpPr/>
      </dsp:nvSpPr>
      <dsp:spPr>
        <a:xfrm>
          <a:off x="369146" y="1213775"/>
          <a:ext cx="5168055" cy="324720"/>
        </a:xfrm>
        <a:prstGeom prst="roundRect">
          <a:avLst/>
        </a:prstGeom>
        <a:solidFill>
          <a:srgbClr val="4BC1E9">
            <a:hueOff val="-2602530"/>
            <a:satOff val="4840"/>
            <a:lumOff val="-230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40" tIns="0" rIns="195340"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Penetration</a:t>
          </a:r>
          <a:r>
            <a:rPr lang="en-US" sz="1100" b="1" kern="1200" baseline="0" dirty="0">
              <a:solidFill>
                <a:sysClr val="window" lastClr="FFFFFF"/>
              </a:solidFill>
              <a:latin typeface="Calibri"/>
              <a:ea typeface="+mn-ea"/>
              <a:cs typeface="+mn-cs"/>
            </a:rPr>
            <a:t> Testing	</a:t>
          </a:r>
          <a:endParaRPr lang="en-US" sz="1100" b="1" kern="1200" dirty="0">
            <a:solidFill>
              <a:sysClr val="window" lastClr="FFFFFF"/>
            </a:solidFill>
            <a:latin typeface="Calibri"/>
            <a:ea typeface="+mn-ea"/>
            <a:cs typeface="+mn-cs"/>
          </a:endParaRPr>
        </a:p>
      </dsp:txBody>
      <dsp:txXfrm>
        <a:off x="384998" y="1229627"/>
        <a:ext cx="5136351" cy="293016"/>
      </dsp:txXfrm>
    </dsp:sp>
    <dsp:sp modelId="{A997BC73-9C0B-4565-9FE4-7E2F60C4C6D2}">
      <dsp:nvSpPr>
        <dsp:cNvPr id="0" name=""/>
        <dsp:cNvSpPr/>
      </dsp:nvSpPr>
      <dsp:spPr>
        <a:xfrm>
          <a:off x="0" y="1875095"/>
          <a:ext cx="7382937" cy="277200"/>
        </a:xfrm>
        <a:prstGeom prst="rect">
          <a:avLst/>
        </a:prstGeom>
        <a:solidFill>
          <a:sysClr val="window" lastClr="FFFFFF">
            <a:alpha val="90000"/>
            <a:hueOff val="0"/>
            <a:satOff val="0"/>
            <a:lumOff val="0"/>
            <a:alphaOff val="0"/>
          </a:sysClr>
        </a:solidFill>
        <a:ln w="25400" cap="flat" cmpd="sng" algn="ctr">
          <a:solidFill>
            <a:srgbClr val="4BC1E9">
              <a:hueOff val="-3903796"/>
              <a:satOff val="7261"/>
              <a:lumOff val="-3464"/>
              <a:alphaOff val="0"/>
            </a:srgbClr>
          </a:solidFill>
          <a:prstDash val="solid"/>
          <a:miter lim="800000"/>
        </a:ln>
        <a:effectLst/>
      </dsp:spPr>
      <dsp:style>
        <a:lnRef idx="2">
          <a:scrgbClr r="0" g="0" b="0"/>
        </a:lnRef>
        <a:fillRef idx="1">
          <a:scrgbClr r="0" g="0" b="0"/>
        </a:fillRef>
        <a:effectRef idx="0">
          <a:scrgbClr r="0" g="0" b="0"/>
        </a:effectRef>
        <a:fontRef idx="minor"/>
      </dsp:style>
    </dsp:sp>
    <dsp:sp modelId="{60C01395-4F51-4951-9F36-411B7412A271}">
      <dsp:nvSpPr>
        <dsp:cNvPr id="0" name=""/>
        <dsp:cNvSpPr/>
      </dsp:nvSpPr>
      <dsp:spPr>
        <a:xfrm>
          <a:off x="369146" y="1712735"/>
          <a:ext cx="5168055" cy="324720"/>
        </a:xfrm>
        <a:prstGeom prst="roundRect">
          <a:avLst/>
        </a:prstGeom>
        <a:solidFill>
          <a:srgbClr val="4BC1E9">
            <a:hueOff val="-3903796"/>
            <a:satOff val="7261"/>
            <a:lumOff val="-3464"/>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40" tIns="0" rIns="195340"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Load</a:t>
          </a:r>
          <a:r>
            <a:rPr lang="en-US" sz="1100" b="1" kern="1200" baseline="0" dirty="0">
              <a:solidFill>
                <a:sysClr val="window" lastClr="FFFFFF"/>
              </a:solidFill>
              <a:latin typeface="Calibri"/>
              <a:ea typeface="+mn-ea"/>
              <a:cs typeface="+mn-cs"/>
            </a:rPr>
            <a:t> testing / Stress testing</a:t>
          </a:r>
          <a:endParaRPr lang="en-US" sz="1100" b="1" kern="1200" dirty="0">
            <a:solidFill>
              <a:sysClr val="window" lastClr="FFFFFF"/>
            </a:solidFill>
            <a:latin typeface="Calibri"/>
            <a:ea typeface="+mn-ea"/>
            <a:cs typeface="+mn-cs"/>
          </a:endParaRPr>
        </a:p>
      </dsp:txBody>
      <dsp:txXfrm>
        <a:off x="384998" y="1728587"/>
        <a:ext cx="5136351" cy="293016"/>
      </dsp:txXfrm>
    </dsp:sp>
    <dsp:sp modelId="{72A40801-46DE-493D-908B-958F238332A4}">
      <dsp:nvSpPr>
        <dsp:cNvPr id="0" name=""/>
        <dsp:cNvSpPr/>
      </dsp:nvSpPr>
      <dsp:spPr>
        <a:xfrm>
          <a:off x="0" y="2374055"/>
          <a:ext cx="7382937" cy="277200"/>
        </a:xfrm>
        <a:prstGeom prst="rect">
          <a:avLst/>
        </a:prstGeom>
        <a:solidFill>
          <a:sysClr val="window" lastClr="FFFFFF">
            <a:alpha val="90000"/>
            <a:hueOff val="0"/>
            <a:satOff val="0"/>
            <a:lumOff val="0"/>
            <a:alphaOff val="0"/>
          </a:sysClr>
        </a:solidFill>
        <a:ln w="25400" cap="flat" cmpd="sng" algn="ctr">
          <a:solidFill>
            <a:srgbClr val="4BC1E9">
              <a:hueOff val="-5205061"/>
              <a:satOff val="9681"/>
              <a:lumOff val="-4619"/>
              <a:alphaOff val="0"/>
            </a:srgbClr>
          </a:solidFill>
          <a:prstDash val="solid"/>
          <a:miter lim="800000"/>
        </a:ln>
        <a:effectLst/>
      </dsp:spPr>
      <dsp:style>
        <a:lnRef idx="2">
          <a:scrgbClr r="0" g="0" b="0"/>
        </a:lnRef>
        <a:fillRef idx="1">
          <a:scrgbClr r="0" g="0" b="0"/>
        </a:fillRef>
        <a:effectRef idx="0">
          <a:scrgbClr r="0" g="0" b="0"/>
        </a:effectRef>
        <a:fontRef idx="minor"/>
      </dsp:style>
    </dsp:sp>
    <dsp:sp modelId="{DA689146-C0F6-4D14-BC38-FA6A430F6016}">
      <dsp:nvSpPr>
        <dsp:cNvPr id="0" name=""/>
        <dsp:cNvSpPr/>
      </dsp:nvSpPr>
      <dsp:spPr>
        <a:xfrm>
          <a:off x="369146" y="2211695"/>
          <a:ext cx="5168055" cy="324720"/>
        </a:xfrm>
        <a:prstGeom prst="roundRect">
          <a:avLst/>
        </a:prstGeom>
        <a:solidFill>
          <a:srgbClr val="4BC1E9">
            <a:hueOff val="-5205061"/>
            <a:satOff val="9681"/>
            <a:lumOff val="-4619"/>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40" tIns="0" rIns="195340"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Scalability Testing</a:t>
          </a:r>
        </a:p>
      </dsp:txBody>
      <dsp:txXfrm>
        <a:off x="384998" y="2227547"/>
        <a:ext cx="5136351" cy="293016"/>
      </dsp:txXfrm>
    </dsp:sp>
    <dsp:sp modelId="{4B6E16B1-DEB8-4A87-B671-AEF2CF8549CF}">
      <dsp:nvSpPr>
        <dsp:cNvPr id="0" name=""/>
        <dsp:cNvSpPr/>
      </dsp:nvSpPr>
      <dsp:spPr>
        <a:xfrm>
          <a:off x="0" y="2873015"/>
          <a:ext cx="7382937" cy="277200"/>
        </a:xfrm>
        <a:prstGeom prst="rect">
          <a:avLst/>
        </a:prstGeom>
        <a:solidFill>
          <a:sysClr val="window" lastClr="FFFFFF">
            <a:alpha val="90000"/>
            <a:hueOff val="0"/>
            <a:satOff val="0"/>
            <a:lumOff val="0"/>
            <a:alphaOff val="0"/>
          </a:sysClr>
        </a:solidFill>
        <a:ln w="25400" cap="flat" cmpd="sng" algn="ctr">
          <a:solidFill>
            <a:srgbClr val="4BC1E9">
              <a:hueOff val="-6506326"/>
              <a:satOff val="12101"/>
              <a:lumOff val="-5773"/>
              <a:alphaOff val="0"/>
            </a:srgbClr>
          </a:solidFill>
          <a:prstDash val="solid"/>
          <a:miter lim="800000"/>
        </a:ln>
        <a:effectLst/>
      </dsp:spPr>
      <dsp:style>
        <a:lnRef idx="2">
          <a:scrgbClr r="0" g="0" b="0"/>
        </a:lnRef>
        <a:fillRef idx="1">
          <a:scrgbClr r="0" g="0" b="0"/>
        </a:fillRef>
        <a:effectRef idx="0">
          <a:scrgbClr r="0" g="0" b="0"/>
        </a:effectRef>
        <a:fontRef idx="minor"/>
      </dsp:style>
    </dsp:sp>
    <dsp:sp modelId="{4C32A8B5-4C3B-45C4-9B7F-D28DD998EC78}">
      <dsp:nvSpPr>
        <dsp:cNvPr id="0" name=""/>
        <dsp:cNvSpPr/>
      </dsp:nvSpPr>
      <dsp:spPr>
        <a:xfrm>
          <a:off x="369146" y="2710655"/>
          <a:ext cx="5168055" cy="324720"/>
        </a:xfrm>
        <a:prstGeom prst="roundRect">
          <a:avLst/>
        </a:prstGeom>
        <a:solidFill>
          <a:srgbClr val="4BC1E9">
            <a:hueOff val="-6506326"/>
            <a:satOff val="12101"/>
            <a:lumOff val="-577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40" tIns="0" rIns="195340"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Usability Testing</a:t>
          </a:r>
        </a:p>
      </dsp:txBody>
      <dsp:txXfrm>
        <a:off x="384998" y="2726507"/>
        <a:ext cx="5136351" cy="293016"/>
      </dsp:txXfrm>
    </dsp:sp>
    <dsp:sp modelId="{6DF7CF79-5DE6-49DA-8F8D-B26A46AE6EF6}">
      <dsp:nvSpPr>
        <dsp:cNvPr id="0" name=""/>
        <dsp:cNvSpPr/>
      </dsp:nvSpPr>
      <dsp:spPr>
        <a:xfrm>
          <a:off x="0" y="3371975"/>
          <a:ext cx="7382937" cy="277200"/>
        </a:xfrm>
        <a:prstGeom prst="rect">
          <a:avLst/>
        </a:prstGeom>
        <a:solidFill>
          <a:sysClr val="window" lastClr="FFFFFF">
            <a:alpha val="90000"/>
            <a:hueOff val="0"/>
            <a:satOff val="0"/>
            <a:lumOff val="0"/>
            <a:alphaOff val="0"/>
          </a:sysClr>
        </a:solidFill>
        <a:ln w="25400" cap="flat" cmpd="sng" algn="ctr">
          <a:solidFill>
            <a:srgbClr val="4BC1E9">
              <a:hueOff val="-7807592"/>
              <a:satOff val="14521"/>
              <a:lumOff val="-6928"/>
              <a:alphaOff val="0"/>
            </a:srgbClr>
          </a:solidFill>
          <a:prstDash val="solid"/>
          <a:miter lim="800000"/>
        </a:ln>
        <a:effectLst/>
      </dsp:spPr>
      <dsp:style>
        <a:lnRef idx="2">
          <a:scrgbClr r="0" g="0" b="0"/>
        </a:lnRef>
        <a:fillRef idx="1">
          <a:scrgbClr r="0" g="0" b="0"/>
        </a:fillRef>
        <a:effectRef idx="0">
          <a:scrgbClr r="0" g="0" b="0"/>
        </a:effectRef>
        <a:fontRef idx="minor"/>
      </dsp:style>
    </dsp:sp>
    <dsp:sp modelId="{28477F41-D770-43A0-B9C1-B9984FF8EB6B}">
      <dsp:nvSpPr>
        <dsp:cNvPr id="0" name=""/>
        <dsp:cNvSpPr/>
      </dsp:nvSpPr>
      <dsp:spPr>
        <a:xfrm>
          <a:off x="369146" y="3209615"/>
          <a:ext cx="5168055" cy="324720"/>
        </a:xfrm>
        <a:prstGeom prst="roundRect">
          <a:avLst/>
        </a:prstGeom>
        <a:solidFill>
          <a:srgbClr val="4BC1E9">
            <a:hueOff val="-7807592"/>
            <a:satOff val="14521"/>
            <a:lumOff val="-6928"/>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40" tIns="0" rIns="195340"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Internationalization Testing</a:t>
          </a:r>
        </a:p>
      </dsp:txBody>
      <dsp:txXfrm>
        <a:off x="384998" y="3225467"/>
        <a:ext cx="5136351" cy="293016"/>
      </dsp:txXfrm>
    </dsp:sp>
    <dsp:sp modelId="{21C3EDD2-F4D6-4A18-9151-CFC2FAEBDA99}">
      <dsp:nvSpPr>
        <dsp:cNvPr id="0" name=""/>
        <dsp:cNvSpPr/>
      </dsp:nvSpPr>
      <dsp:spPr>
        <a:xfrm>
          <a:off x="0" y="3870935"/>
          <a:ext cx="7382937" cy="277200"/>
        </a:xfrm>
        <a:prstGeom prst="rect">
          <a:avLst/>
        </a:prstGeom>
        <a:solidFill>
          <a:sysClr val="window" lastClr="FFFFFF">
            <a:alpha val="90000"/>
            <a:hueOff val="0"/>
            <a:satOff val="0"/>
            <a:lumOff val="0"/>
            <a:alphaOff val="0"/>
          </a:sysClr>
        </a:solidFill>
        <a:ln w="25400" cap="flat" cmpd="sng" algn="ctr">
          <a:solidFill>
            <a:srgbClr val="4BC1E9">
              <a:hueOff val="-9108856"/>
              <a:satOff val="16942"/>
              <a:lumOff val="-8083"/>
              <a:alphaOff val="0"/>
            </a:srgbClr>
          </a:solidFill>
          <a:prstDash val="solid"/>
          <a:miter lim="800000"/>
        </a:ln>
        <a:effectLst/>
      </dsp:spPr>
      <dsp:style>
        <a:lnRef idx="2">
          <a:scrgbClr r="0" g="0" b="0"/>
        </a:lnRef>
        <a:fillRef idx="1">
          <a:scrgbClr r="0" g="0" b="0"/>
        </a:fillRef>
        <a:effectRef idx="0">
          <a:scrgbClr r="0" g="0" b="0"/>
        </a:effectRef>
        <a:fontRef idx="minor"/>
      </dsp:style>
    </dsp:sp>
    <dsp:sp modelId="{90A39788-5616-4D45-8418-4CF753BC0D4A}">
      <dsp:nvSpPr>
        <dsp:cNvPr id="0" name=""/>
        <dsp:cNvSpPr/>
      </dsp:nvSpPr>
      <dsp:spPr>
        <a:xfrm>
          <a:off x="369146" y="3708575"/>
          <a:ext cx="5168055" cy="324720"/>
        </a:xfrm>
        <a:prstGeom prst="roundRect">
          <a:avLst/>
        </a:prstGeom>
        <a:solidFill>
          <a:srgbClr val="4BC1E9">
            <a:hueOff val="-9108856"/>
            <a:satOff val="16942"/>
            <a:lumOff val="-8083"/>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40" tIns="0" rIns="195340"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Maintainability Testing</a:t>
          </a:r>
        </a:p>
      </dsp:txBody>
      <dsp:txXfrm>
        <a:off x="384998" y="3724427"/>
        <a:ext cx="5136351" cy="293016"/>
      </dsp:txXfrm>
    </dsp:sp>
    <dsp:sp modelId="{8396404F-CD1C-40CA-9E73-A53362A89DF4}">
      <dsp:nvSpPr>
        <dsp:cNvPr id="0" name=""/>
        <dsp:cNvSpPr/>
      </dsp:nvSpPr>
      <dsp:spPr>
        <a:xfrm>
          <a:off x="0" y="4369895"/>
          <a:ext cx="7382937" cy="277200"/>
        </a:xfrm>
        <a:prstGeom prst="rect">
          <a:avLst/>
        </a:prstGeom>
        <a:solidFill>
          <a:sysClr val="window" lastClr="FFFFFF">
            <a:alpha val="90000"/>
            <a:hueOff val="0"/>
            <a:satOff val="0"/>
            <a:lumOff val="0"/>
            <a:alphaOff val="0"/>
          </a:sysClr>
        </a:solidFill>
        <a:ln w="25400" cap="flat" cmpd="sng" algn="ctr">
          <a:solidFill>
            <a:srgbClr val="4BC1E9">
              <a:hueOff val="-10410122"/>
              <a:satOff val="19362"/>
              <a:lumOff val="-9237"/>
              <a:alphaOff val="0"/>
            </a:srgbClr>
          </a:solidFill>
          <a:prstDash val="solid"/>
          <a:miter lim="800000"/>
        </a:ln>
        <a:effectLst/>
      </dsp:spPr>
      <dsp:style>
        <a:lnRef idx="2">
          <a:scrgbClr r="0" g="0" b="0"/>
        </a:lnRef>
        <a:fillRef idx="1">
          <a:scrgbClr r="0" g="0" b="0"/>
        </a:fillRef>
        <a:effectRef idx="0">
          <a:scrgbClr r="0" g="0" b="0"/>
        </a:effectRef>
        <a:fontRef idx="minor"/>
      </dsp:style>
    </dsp:sp>
    <dsp:sp modelId="{72AB2BDD-EA26-40BF-BECE-2AFDDCEA89D1}">
      <dsp:nvSpPr>
        <dsp:cNvPr id="0" name=""/>
        <dsp:cNvSpPr/>
      </dsp:nvSpPr>
      <dsp:spPr>
        <a:xfrm>
          <a:off x="369146" y="4207535"/>
          <a:ext cx="5168055" cy="324720"/>
        </a:xfrm>
        <a:prstGeom prst="roundRect">
          <a:avLst/>
        </a:prstGeom>
        <a:solidFill>
          <a:srgbClr val="4BC1E9">
            <a:hueOff val="-10410122"/>
            <a:satOff val="19362"/>
            <a:lumOff val="-9237"/>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40" tIns="0" rIns="195340"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Portability Testing</a:t>
          </a:r>
        </a:p>
      </dsp:txBody>
      <dsp:txXfrm>
        <a:off x="384998" y="4223387"/>
        <a:ext cx="5136351" cy="293016"/>
      </dsp:txXfrm>
    </dsp:sp>
    <dsp:sp modelId="{45780249-4125-4DEF-BBBA-5DEEE125759A}">
      <dsp:nvSpPr>
        <dsp:cNvPr id="0" name=""/>
        <dsp:cNvSpPr/>
      </dsp:nvSpPr>
      <dsp:spPr>
        <a:xfrm>
          <a:off x="0" y="4868855"/>
          <a:ext cx="7382937" cy="277200"/>
        </a:xfrm>
        <a:prstGeom prst="rect">
          <a:avLst/>
        </a:prstGeom>
        <a:solidFill>
          <a:sysClr val="window" lastClr="FFFFFF">
            <a:alpha val="90000"/>
            <a:hueOff val="0"/>
            <a:satOff val="0"/>
            <a:lumOff val="0"/>
            <a:alphaOff val="0"/>
          </a:sysClr>
        </a:solidFill>
        <a:ln w="25400" cap="flat" cmpd="sng" algn="ctr">
          <a:solidFill>
            <a:srgbClr val="4BC1E9">
              <a:hueOff val="-11711386"/>
              <a:satOff val="21782"/>
              <a:lumOff val="-10392"/>
              <a:alphaOff val="0"/>
            </a:srgbClr>
          </a:solidFill>
          <a:prstDash val="solid"/>
          <a:miter lim="800000"/>
        </a:ln>
        <a:effectLst/>
      </dsp:spPr>
      <dsp:style>
        <a:lnRef idx="2">
          <a:scrgbClr r="0" g="0" b="0"/>
        </a:lnRef>
        <a:fillRef idx="1">
          <a:scrgbClr r="0" g="0" b="0"/>
        </a:fillRef>
        <a:effectRef idx="0">
          <a:scrgbClr r="0" g="0" b="0"/>
        </a:effectRef>
        <a:fontRef idx="minor"/>
      </dsp:style>
    </dsp:sp>
    <dsp:sp modelId="{E910E1CB-7C9E-4B8B-954E-7F045792749D}">
      <dsp:nvSpPr>
        <dsp:cNvPr id="0" name=""/>
        <dsp:cNvSpPr/>
      </dsp:nvSpPr>
      <dsp:spPr>
        <a:xfrm>
          <a:off x="369146" y="4706495"/>
          <a:ext cx="5168055" cy="324720"/>
        </a:xfrm>
        <a:prstGeom prst="roundRect">
          <a:avLst/>
        </a:prstGeom>
        <a:solidFill>
          <a:srgbClr val="4BC1E9">
            <a:hueOff val="-11711386"/>
            <a:satOff val="21782"/>
            <a:lumOff val="-10392"/>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40" tIns="0" rIns="195340"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Calibri"/>
              <a:ea typeface="+mn-ea"/>
              <a:cs typeface="+mn-cs"/>
            </a:rPr>
            <a:t>Recovery Testing</a:t>
          </a:r>
        </a:p>
      </dsp:txBody>
      <dsp:txXfrm>
        <a:off x="384998" y="4722347"/>
        <a:ext cx="5136351" cy="2930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E4D319-5999-4439-A2A0-0DDA15BEF1C1}">
      <dsp:nvSpPr>
        <dsp:cNvPr id="0" name=""/>
        <dsp:cNvSpPr/>
      </dsp:nvSpPr>
      <dsp:spPr>
        <a:xfrm>
          <a:off x="0" y="199709"/>
          <a:ext cx="2571749" cy="1543050"/>
        </a:xfrm>
        <a:prstGeom prst="rect">
          <a:avLst/>
        </a:prstGeom>
        <a:solidFill>
          <a:srgbClr val="DE172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0" kern="1200" dirty="0">
              <a:solidFill>
                <a:sysClr val="window" lastClr="FFFFFF"/>
              </a:solidFill>
              <a:latin typeface="Calibri"/>
              <a:ea typeface="+mn-ea"/>
              <a:cs typeface="Calibri"/>
              <a:sym typeface="Calibri"/>
            </a:rPr>
            <a:t>Equivalence partitioning</a:t>
          </a:r>
          <a:endParaRPr lang="en-US" sz="3100" b="0" kern="1200" dirty="0">
            <a:solidFill>
              <a:sysClr val="window" lastClr="FFFFFF"/>
            </a:solidFill>
            <a:latin typeface="Calibri"/>
            <a:ea typeface="+mn-ea"/>
            <a:cs typeface="+mn-cs"/>
          </a:endParaRPr>
        </a:p>
      </dsp:txBody>
      <dsp:txXfrm>
        <a:off x="0" y="199709"/>
        <a:ext cx="2571749" cy="1543050"/>
      </dsp:txXfrm>
    </dsp:sp>
    <dsp:sp modelId="{CF9E1C3C-E009-4C2D-B05D-7D693DF6F03F}">
      <dsp:nvSpPr>
        <dsp:cNvPr id="0" name=""/>
        <dsp:cNvSpPr/>
      </dsp:nvSpPr>
      <dsp:spPr>
        <a:xfrm>
          <a:off x="2828925" y="199709"/>
          <a:ext cx="2571749" cy="1543050"/>
        </a:xfrm>
        <a:prstGeom prst="rect">
          <a:avLst/>
        </a:prstGeom>
        <a:solidFill>
          <a:srgbClr val="DE1720">
            <a:hueOff val="-4398680"/>
            <a:satOff val="-26636"/>
            <a:lumOff val="10196"/>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solidFill>
                <a:sysClr val="window" lastClr="FFFFFF"/>
              </a:solidFill>
              <a:latin typeface="Calibri"/>
              <a:ea typeface="+mn-ea"/>
              <a:cs typeface="+mn-cs"/>
            </a:rPr>
            <a:t>Boundary Value Analysis </a:t>
          </a:r>
        </a:p>
      </dsp:txBody>
      <dsp:txXfrm>
        <a:off x="2828925" y="199709"/>
        <a:ext cx="2571749" cy="1543050"/>
      </dsp:txXfrm>
    </dsp:sp>
    <dsp:sp modelId="{5E20B799-1D42-495D-BCB4-3DB3B8EEC23F}">
      <dsp:nvSpPr>
        <dsp:cNvPr id="0" name=""/>
        <dsp:cNvSpPr/>
      </dsp:nvSpPr>
      <dsp:spPr>
        <a:xfrm>
          <a:off x="5657849" y="199709"/>
          <a:ext cx="2571749" cy="1543050"/>
        </a:xfrm>
        <a:prstGeom prst="rect">
          <a:avLst/>
        </a:prstGeom>
        <a:solidFill>
          <a:srgbClr val="DE1720">
            <a:hueOff val="-8797361"/>
            <a:satOff val="-53272"/>
            <a:lumOff val="20391"/>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b="1" kern="1200" dirty="0">
              <a:solidFill>
                <a:sysClr val="window" lastClr="FFFFFF"/>
              </a:solidFill>
              <a:latin typeface="Calibri"/>
              <a:ea typeface="+mn-ea"/>
              <a:cs typeface="+mn-cs"/>
            </a:rPr>
            <a:t>Decision table </a:t>
          </a:r>
          <a:endParaRPr lang="en-US" sz="3100" kern="1200" dirty="0">
            <a:solidFill>
              <a:sysClr val="window" lastClr="FFFFFF"/>
            </a:solidFill>
            <a:latin typeface="Calibri"/>
            <a:ea typeface="+mn-ea"/>
            <a:cs typeface="+mn-cs"/>
          </a:endParaRPr>
        </a:p>
      </dsp:txBody>
      <dsp:txXfrm>
        <a:off x="5657849" y="199709"/>
        <a:ext cx="2571749" cy="1543050"/>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47847E-65D6-4E67-807F-EC427DC9CB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6B44694-1595-4F38-AE2E-3FB1B3E575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US" dirty="0"/>
          </a:p>
        </p:txBody>
      </p:sp>
      <p:sp>
        <p:nvSpPr>
          <p:cNvPr id="4" name="Footer Placeholder 3">
            <a:extLst>
              <a:ext uri="{FF2B5EF4-FFF2-40B4-BE49-F238E27FC236}">
                <a16:creationId xmlns:a16="http://schemas.microsoft.com/office/drawing/2014/main" id="{FBC82EC3-2C0B-48F0-95F0-B717F96C0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z="1000" dirty="0">
                <a:solidFill>
                  <a:srgbClr val="404040"/>
                </a:solidFill>
                <a:latin typeface="+mj-lt"/>
              </a:rPr>
              <a:t>Copyright 2018 © Fortech. All rights reserved.</a:t>
            </a:r>
          </a:p>
        </p:txBody>
      </p:sp>
      <p:sp>
        <p:nvSpPr>
          <p:cNvPr id="5" name="Slide Number Placeholder 4">
            <a:extLst>
              <a:ext uri="{FF2B5EF4-FFF2-40B4-BE49-F238E27FC236}">
                <a16:creationId xmlns:a16="http://schemas.microsoft.com/office/drawing/2014/main" id="{CC5760E3-C2B7-4731-9368-15EB2F401B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97BEA7-3DF2-43E3-A570-82070E96E8A0}" type="slidenum">
              <a:rPr lang="en-US" smtClean="0"/>
              <a:t>‹#›</a:t>
            </a:fld>
            <a:endParaRPr lang="en-US" dirty="0"/>
          </a:p>
        </p:txBody>
      </p:sp>
      <p:pic>
        <p:nvPicPr>
          <p:cNvPr id="6" name="Picture 5" descr="MKT_Fortech_Logo_240413-01.png">
            <a:extLst>
              <a:ext uri="{FF2B5EF4-FFF2-40B4-BE49-F238E27FC236}">
                <a16:creationId xmlns:a16="http://schemas.microsoft.com/office/drawing/2014/main" id="{BFEC7D0E-ED88-453A-96D7-E86520CD60F4}"/>
              </a:ext>
            </a:extLst>
          </p:cNvPr>
          <p:cNvPicPr/>
          <p:nvPr/>
        </p:nvPicPr>
        <p:blipFill rotWithShape="1">
          <a:blip r:embed="rId2" cstate="email">
            <a:extLst>
              <a:ext uri="{28A0092B-C50C-407E-A947-70E740481C1C}">
                <a14:useLocalDpi xmlns:a14="http://schemas.microsoft.com/office/drawing/2010/main"/>
              </a:ext>
            </a:extLst>
          </a:blip>
          <a:srcRect/>
          <a:stretch/>
        </p:blipFill>
        <p:spPr>
          <a:xfrm>
            <a:off x="29210" y="91281"/>
            <a:ext cx="1456690" cy="276225"/>
          </a:xfrm>
          <a:prstGeom prst="rect">
            <a:avLst/>
          </a:prstGeom>
        </p:spPr>
      </p:pic>
    </p:spTree>
    <p:extLst>
      <p:ext uri="{BB962C8B-B14F-4D97-AF65-F5344CB8AC3E}">
        <p14:creationId xmlns:p14="http://schemas.microsoft.com/office/powerpoint/2010/main" val="3162492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7D9A64-BAFD-4234-8692-94BF348769CA}" type="datetimeFigureOut">
              <a:rPr lang="en-US" smtClean="0"/>
              <a:t>12/6/2022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atin typeface="+mj-lt"/>
              </a:defRPr>
            </a:lvl1pPr>
          </a:lstStyle>
          <a:p>
            <a:r>
              <a:rPr lang="en-US" dirty="0"/>
              <a:t>Copyright 2018 © Fortech. All rights reserved.</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19B1B-18C3-4F0D-933C-68CED6DABB85}" type="slidenum">
              <a:rPr lang="en-US" smtClean="0"/>
              <a:t>‹#›</a:t>
            </a:fld>
            <a:endParaRPr lang="en-US"/>
          </a:p>
        </p:txBody>
      </p:sp>
      <p:pic>
        <p:nvPicPr>
          <p:cNvPr id="8" name="Picture 7" descr="MKT_Fortech_Logo_240413-01.png">
            <a:extLst>
              <a:ext uri="{FF2B5EF4-FFF2-40B4-BE49-F238E27FC236}">
                <a16:creationId xmlns:a16="http://schemas.microsoft.com/office/drawing/2014/main" id="{EE6C08EE-036D-49FB-B2DB-3CC9222CDBD5}"/>
              </a:ext>
            </a:extLst>
          </p:cNvPr>
          <p:cNvPicPr/>
          <p:nvPr/>
        </p:nvPicPr>
        <p:blipFill rotWithShape="1">
          <a:blip r:embed="rId2">
            <a:extLst>
              <a:ext uri="{28A0092B-C50C-407E-A947-70E740481C1C}">
                <a14:useLocalDpi xmlns:a14="http://schemas.microsoft.com/office/drawing/2010/main" val="0"/>
              </a:ext>
            </a:extLst>
          </a:blip>
          <a:srcRect l="23724" t="43313" r="26252" b="43258"/>
          <a:stretch/>
        </p:blipFill>
        <p:spPr>
          <a:xfrm>
            <a:off x="29210" y="68392"/>
            <a:ext cx="1456690" cy="276225"/>
          </a:xfrm>
          <a:prstGeom prst="rect">
            <a:avLst/>
          </a:prstGeom>
        </p:spPr>
      </p:pic>
    </p:spTree>
    <p:extLst>
      <p:ext uri="{BB962C8B-B14F-4D97-AF65-F5344CB8AC3E}">
        <p14:creationId xmlns:p14="http://schemas.microsoft.com/office/powerpoint/2010/main" val="1474081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n Content+Title+Imag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 title</a:t>
            </a:r>
            <a:endParaRPr lang="en-US" dirty="0"/>
          </a:p>
        </p:txBody>
      </p:sp>
    </p:spTree>
    <p:extLst>
      <p:ext uri="{BB962C8B-B14F-4D97-AF65-F5344CB8AC3E}">
        <p14:creationId xmlns:p14="http://schemas.microsoft.com/office/powerpoint/2010/main" val="1381981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3 Columns + Image 3.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icture containing outdoor, grass, holding, man&#10;&#10;Description automatically generated">
            <a:extLst>
              <a:ext uri="{FF2B5EF4-FFF2-40B4-BE49-F238E27FC236}">
                <a16:creationId xmlns:a16="http://schemas.microsoft.com/office/drawing/2014/main" id="{70E7DA30-5D7D-4005-A8B8-2CD4C66224D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504" y="4333492"/>
            <a:ext cx="4366369" cy="2524508"/>
          </a:xfrm>
          <a:prstGeom prst="rect">
            <a:avLst/>
          </a:prstGeom>
        </p:spPr>
      </p:pic>
    </p:spTree>
    <p:extLst>
      <p:ext uri="{BB962C8B-B14F-4D97-AF65-F5344CB8AC3E}">
        <p14:creationId xmlns:p14="http://schemas.microsoft.com/office/powerpoint/2010/main" val="140159446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3 Columns + Image 3.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erson looking at a computer&#10;&#10;Description automatically generated">
            <a:extLst>
              <a:ext uri="{FF2B5EF4-FFF2-40B4-BE49-F238E27FC236}">
                <a16:creationId xmlns:a16="http://schemas.microsoft.com/office/drawing/2014/main" id="{B3CEBF5F-926A-439F-965F-37FAAF750C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378" y="4724400"/>
            <a:ext cx="6260592" cy="2133600"/>
          </a:xfrm>
          <a:prstGeom prst="rect">
            <a:avLst/>
          </a:prstGeom>
        </p:spPr>
      </p:pic>
    </p:spTree>
    <p:extLst>
      <p:ext uri="{BB962C8B-B14F-4D97-AF65-F5344CB8AC3E}">
        <p14:creationId xmlns:p14="http://schemas.microsoft.com/office/powerpoint/2010/main" val="215436839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1/3 Columns + Image 2.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group of people in a tent&#10;&#10;Description automatically generated">
            <a:extLst>
              <a:ext uri="{FF2B5EF4-FFF2-40B4-BE49-F238E27FC236}">
                <a16:creationId xmlns:a16="http://schemas.microsoft.com/office/drawing/2014/main" id="{C77938A5-D89E-49F9-868F-96A7512CEB7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795947"/>
            <a:ext cx="6051142" cy="2062053"/>
          </a:xfrm>
          <a:prstGeom prst="rect">
            <a:avLst/>
          </a:prstGeom>
        </p:spPr>
      </p:pic>
    </p:spTree>
    <p:extLst>
      <p:ext uri="{BB962C8B-B14F-4D97-AF65-F5344CB8AC3E}">
        <p14:creationId xmlns:p14="http://schemas.microsoft.com/office/powerpoint/2010/main" val="124824904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3 Columns + Ima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icture containing text, person, picture frame&#10;&#10;Description automatically generated">
            <a:extLst>
              <a:ext uri="{FF2B5EF4-FFF2-40B4-BE49-F238E27FC236}">
                <a16:creationId xmlns:a16="http://schemas.microsoft.com/office/drawing/2014/main" id="{5CB329B0-9375-4334-98B8-E794A7D21A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763"/>
            <a:ext cx="4969164" cy="2546237"/>
          </a:xfrm>
          <a:prstGeom prst="rect">
            <a:avLst/>
          </a:prstGeom>
        </p:spPr>
      </p:pic>
    </p:spTree>
    <p:extLst>
      <p:ext uri="{BB962C8B-B14F-4D97-AF65-F5344CB8AC3E}">
        <p14:creationId xmlns:p14="http://schemas.microsoft.com/office/powerpoint/2010/main" val="1283387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1/3 Columns + Imag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picture containing person, indoor&#10;&#10;Description generated with high confidence">
            <a:extLst>
              <a:ext uri="{FF2B5EF4-FFF2-40B4-BE49-F238E27FC236}">
                <a16:creationId xmlns:a16="http://schemas.microsoft.com/office/drawing/2014/main" id="{E4563B9B-EF1F-491D-8601-F6C33B7BC5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185" y="4040910"/>
            <a:ext cx="5519197" cy="2817090"/>
          </a:xfrm>
          <a:prstGeom prst="rect">
            <a:avLst/>
          </a:prstGeom>
        </p:spPr>
      </p:pic>
    </p:spTree>
    <p:extLst>
      <p:ext uri="{BB962C8B-B14F-4D97-AF65-F5344CB8AC3E}">
        <p14:creationId xmlns:p14="http://schemas.microsoft.com/office/powerpoint/2010/main" val="382149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1/3 Columns + Image 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erson standing in front of a crowd&#10;&#10;Description automatically generated">
            <a:extLst>
              <a:ext uri="{FF2B5EF4-FFF2-40B4-BE49-F238E27FC236}">
                <a16:creationId xmlns:a16="http://schemas.microsoft.com/office/drawing/2014/main" id="{3DBA98CE-A787-4554-98AF-CCD1BDE614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3991992"/>
            <a:ext cx="5615411" cy="2866008"/>
          </a:xfrm>
          <a:prstGeom prst="rect">
            <a:avLst/>
          </a:prstGeom>
        </p:spPr>
      </p:pic>
    </p:spTree>
    <p:extLst>
      <p:ext uri="{BB962C8B-B14F-4D97-AF65-F5344CB8AC3E}">
        <p14:creationId xmlns:p14="http://schemas.microsoft.com/office/powerpoint/2010/main" val="11828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1/3 Columns + Imag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icture containing text, electronics, display&#10;&#10;Description automatically generated">
            <a:extLst>
              <a:ext uri="{FF2B5EF4-FFF2-40B4-BE49-F238E27FC236}">
                <a16:creationId xmlns:a16="http://schemas.microsoft.com/office/drawing/2014/main" id="{DE6921D4-1F88-412A-B2DB-CFC298C240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946445"/>
            <a:ext cx="3881581" cy="3911555"/>
          </a:xfrm>
          <a:prstGeom prst="rect">
            <a:avLst/>
          </a:prstGeom>
        </p:spPr>
      </p:pic>
    </p:spTree>
    <p:extLst>
      <p:ext uri="{BB962C8B-B14F-4D97-AF65-F5344CB8AC3E}">
        <p14:creationId xmlns:p14="http://schemas.microsoft.com/office/powerpoint/2010/main" val="2884400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1/3 Columns + Imag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screen shot of a person&#10;&#10;Description generated with very high confidence">
            <a:extLst>
              <a:ext uri="{FF2B5EF4-FFF2-40B4-BE49-F238E27FC236}">
                <a16:creationId xmlns:a16="http://schemas.microsoft.com/office/drawing/2014/main" id="{DB8E3FA1-3411-4FAF-B86D-CD11C610C17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10418" y="0"/>
            <a:ext cx="3881582" cy="3908612"/>
          </a:xfrm>
          <a:prstGeom prst="rect">
            <a:avLst/>
          </a:prstGeom>
        </p:spPr>
      </p:pic>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930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3 Columns + Image 6.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shape&#10;&#10;Description automatically generated">
            <a:extLst>
              <a:ext uri="{FF2B5EF4-FFF2-40B4-BE49-F238E27FC236}">
                <a16:creationId xmlns:a16="http://schemas.microsoft.com/office/drawing/2014/main" id="{9EF5F472-7D5E-41F9-B72C-74576A59A3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62086" y="10464"/>
            <a:ext cx="10029914" cy="5500168"/>
          </a:xfrm>
          <a:prstGeom prst="rect">
            <a:avLst/>
          </a:prstGeom>
        </p:spPr>
      </p:pic>
    </p:spTree>
    <p:extLst>
      <p:ext uri="{BB962C8B-B14F-4D97-AF65-F5344CB8AC3E}">
        <p14:creationId xmlns:p14="http://schemas.microsoft.com/office/powerpoint/2010/main" val="4056596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3 Columns + Image 6.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view of a city&#10;&#10;Description automatically generated">
            <a:extLst>
              <a:ext uri="{FF2B5EF4-FFF2-40B4-BE49-F238E27FC236}">
                <a16:creationId xmlns:a16="http://schemas.microsoft.com/office/drawing/2014/main" id="{8F5169F8-C5DA-4F5B-B03A-C5F54EAE4CB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00383" y="0"/>
            <a:ext cx="6291617" cy="2316681"/>
          </a:xfrm>
          <a:prstGeom prst="rect">
            <a:avLst/>
          </a:prstGeom>
        </p:spPr>
      </p:pic>
    </p:spTree>
    <p:extLst>
      <p:ext uri="{BB962C8B-B14F-4D97-AF65-F5344CB8AC3E}">
        <p14:creationId xmlns:p14="http://schemas.microsoft.com/office/powerpoint/2010/main" val="3233784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ean Content+Title+Imag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465689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3 Columns + Imag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3" y="928545"/>
            <a:ext cx="6139823" cy="2500455"/>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group of people standing in front of a computer&#10;&#10;Description generated with very high confidence">
            <a:extLst>
              <a:ext uri="{FF2B5EF4-FFF2-40B4-BE49-F238E27FC236}">
                <a16:creationId xmlns:a16="http://schemas.microsoft.com/office/drawing/2014/main" id="{4F9A9F04-01F7-4AF7-ACD5-0E2041D1CE7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79701" y="3215253"/>
            <a:ext cx="3912299" cy="3642747"/>
          </a:xfrm>
          <a:prstGeom prst="rect">
            <a:avLst/>
          </a:prstGeom>
        </p:spPr>
      </p:pic>
    </p:spTree>
    <p:extLst>
      <p:ext uri="{BB962C8B-B14F-4D97-AF65-F5344CB8AC3E}">
        <p14:creationId xmlns:p14="http://schemas.microsoft.com/office/powerpoint/2010/main" val="119966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1/3 Columns + Imag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15DA5B2E-C93A-4AE5-B2BB-15AC82AE6A33}"/>
              </a:ext>
            </a:extLst>
          </p:cNvPr>
          <p:cNvGrpSpPr/>
          <p:nvPr userDrawn="1"/>
        </p:nvGrpSpPr>
        <p:grpSpPr>
          <a:xfrm>
            <a:off x="18715" y="4389329"/>
            <a:ext cx="6077285" cy="2473318"/>
            <a:chOff x="18715" y="4480149"/>
            <a:chExt cx="5654103" cy="2382498"/>
          </a:xfrm>
        </p:grpSpPr>
        <p:pic>
          <p:nvPicPr>
            <p:cNvPr id="10" name="Picture 9" descr="A large building in the background&#10;&#10;Description generated with very high confidence">
              <a:extLst>
                <a:ext uri="{FF2B5EF4-FFF2-40B4-BE49-F238E27FC236}">
                  <a16:creationId xmlns:a16="http://schemas.microsoft.com/office/drawing/2014/main" id="{A820B9F7-725E-4898-9DD2-B7CD384EEB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15" y="4480149"/>
              <a:ext cx="4882502" cy="2378195"/>
            </a:xfrm>
            <a:prstGeom prst="rect">
              <a:avLst/>
            </a:prstGeom>
          </p:spPr>
        </p:pic>
        <p:pic>
          <p:nvPicPr>
            <p:cNvPr id="11" name="Picture 10">
              <a:extLst>
                <a:ext uri="{FF2B5EF4-FFF2-40B4-BE49-F238E27FC236}">
                  <a16:creationId xmlns:a16="http://schemas.microsoft.com/office/drawing/2014/main" id="{D5BA6B2D-0872-4A23-918C-67B7659D84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6473" y="4921538"/>
              <a:ext cx="3956345" cy="1941109"/>
            </a:xfrm>
            <a:prstGeom prst="rect">
              <a:avLst/>
            </a:prstGeom>
          </p:spPr>
        </p:pic>
      </p:grpSp>
    </p:spTree>
    <p:extLst>
      <p:ext uri="{BB962C8B-B14F-4D97-AF65-F5344CB8AC3E}">
        <p14:creationId xmlns:p14="http://schemas.microsoft.com/office/powerpoint/2010/main" val="4239802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1/3 Columns + Imag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green&#10;&#10;Description automatically generated">
            <a:extLst>
              <a:ext uri="{FF2B5EF4-FFF2-40B4-BE49-F238E27FC236}">
                <a16:creationId xmlns:a16="http://schemas.microsoft.com/office/drawing/2014/main" id="{4029F8DE-91DB-4DB6-B595-222B7AA8A7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40910"/>
            <a:ext cx="5497754" cy="2817090"/>
          </a:xfrm>
          <a:prstGeom prst="rect">
            <a:avLst/>
          </a:prstGeom>
        </p:spPr>
      </p:pic>
    </p:spTree>
    <p:extLst>
      <p:ext uri="{BB962C8B-B14F-4D97-AF65-F5344CB8AC3E}">
        <p14:creationId xmlns:p14="http://schemas.microsoft.com/office/powerpoint/2010/main" val="1987041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3 Columns + Image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3"/>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p:nvPr>
        </p:nvSpPr>
        <p:spPr>
          <a:xfrm>
            <a:off x="717408" y="2964873"/>
            <a:ext cx="7045264" cy="1636310"/>
          </a:xfrm>
          <a:prstGeom prst="rect">
            <a:avLst/>
          </a:prstGeom>
        </p:spPr>
        <p:txBody>
          <a:bodyPr/>
          <a:lstStyle>
            <a:lvl1pPr marL="57150"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Edit Master text styles</a:t>
            </a:r>
          </a:p>
        </p:txBody>
      </p:sp>
    </p:spTree>
    <p:extLst>
      <p:ext uri="{BB962C8B-B14F-4D97-AF65-F5344CB8AC3E}">
        <p14:creationId xmlns:p14="http://schemas.microsoft.com/office/powerpoint/2010/main" val="526842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414B-32C9-4418-A71D-3F13FA8F2002}"/>
              </a:ext>
            </a:extLst>
          </p:cNvPr>
          <p:cNvSpPr>
            <a:spLocks noGrp="1"/>
          </p:cNvSpPr>
          <p:nvPr>
            <p:ph type="title" hasCustomPrompt="1"/>
          </p:nvPr>
        </p:nvSpPr>
        <p:spPr/>
        <p:txBody>
          <a:bodyPr/>
          <a:lstStyle/>
          <a:p>
            <a:r>
              <a:rPr lang="en-US" dirty="0"/>
              <a:t>ENTER SLIDE TITLE</a:t>
            </a:r>
          </a:p>
        </p:txBody>
      </p:sp>
      <p:sp>
        <p:nvSpPr>
          <p:cNvPr id="4" name="Content Placeholder 3">
            <a:extLst>
              <a:ext uri="{FF2B5EF4-FFF2-40B4-BE49-F238E27FC236}">
                <a16:creationId xmlns:a16="http://schemas.microsoft.com/office/drawing/2014/main" id="{47BC6658-29DA-4002-ABDA-E308A487CBCC}"/>
              </a:ext>
            </a:extLst>
          </p:cNvPr>
          <p:cNvSpPr>
            <a:spLocks noGrp="1"/>
          </p:cNvSpPr>
          <p:nvPr>
            <p:ph sz="quarter" idx="10" hasCustomPrompt="1"/>
          </p:nvPr>
        </p:nvSpPr>
        <p:spPr>
          <a:xfrm>
            <a:off x="718128" y="3649663"/>
            <a:ext cx="7040880" cy="1645920"/>
          </a:xfrm>
          <a:prstGeom prst="rect">
            <a:avLst/>
          </a:prstGeom>
        </p:spPr>
        <p:txBody>
          <a:bodyPr/>
          <a:lstStyle>
            <a:lvl1pPr>
              <a:defRPr sz="1800">
                <a:latin typeface="+mj-lt"/>
              </a:defRPr>
            </a:lvl1pPr>
          </a:lstStyle>
          <a:p>
            <a:pPr lvl="0"/>
            <a:r>
              <a:rPr lang="en-US" dirty="0"/>
              <a:t>Edit Master text styles</a:t>
            </a:r>
          </a:p>
        </p:txBody>
      </p:sp>
      <p:pic>
        <p:nvPicPr>
          <p:cNvPr id="6" name="Picture 5" descr="A picture containing text, person, posing, sign&#10;&#10;Description automatically generated">
            <a:extLst>
              <a:ext uri="{FF2B5EF4-FFF2-40B4-BE49-F238E27FC236}">
                <a16:creationId xmlns:a16="http://schemas.microsoft.com/office/drawing/2014/main" id="{D6ECEFC6-FDB6-4D65-BA93-F4E9B5A911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09961" y="0"/>
            <a:ext cx="4882039" cy="6858000"/>
          </a:xfrm>
          <a:prstGeom prst="rect">
            <a:avLst/>
          </a:prstGeom>
        </p:spPr>
      </p:pic>
    </p:spTree>
    <p:extLst>
      <p:ext uri="{BB962C8B-B14F-4D97-AF65-F5344CB8AC3E}">
        <p14:creationId xmlns:p14="http://schemas.microsoft.com/office/powerpoint/2010/main" val="161328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1/3 Columns + Imag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5"/>
            <a:ext cx="6505286" cy="481503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picture containing indoor, floor, table&#10;&#10;Description generated with high confidence">
            <a:extLst>
              <a:ext uri="{FF2B5EF4-FFF2-40B4-BE49-F238E27FC236}">
                <a16:creationId xmlns:a16="http://schemas.microsoft.com/office/drawing/2014/main" id="{4F9059A7-56BC-4327-9AA7-D8670242DF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81860"/>
            <a:ext cx="5286157" cy="2698143"/>
          </a:xfrm>
          <a:prstGeom prst="rect">
            <a:avLst/>
          </a:prstGeom>
        </p:spPr>
      </p:pic>
    </p:spTree>
    <p:extLst>
      <p:ext uri="{BB962C8B-B14F-4D97-AF65-F5344CB8AC3E}">
        <p14:creationId xmlns:p14="http://schemas.microsoft.com/office/powerpoint/2010/main" val="39286286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1/3 Columns + Imag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2778701"/>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2036329"/>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close up of a sign&#10;&#10;Description generated with high confidence">
            <a:extLst>
              <a:ext uri="{FF2B5EF4-FFF2-40B4-BE49-F238E27FC236}">
                <a16:creationId xmlns:a16="http://schemas.microsoft.com/office/drawing/2014/main" id="{B7D7D06F-9A8F-41F4-B418-CFCFE54527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563" y="3273545"/>
            <a:ext cx="7168911" cy="3584455"/>
          </a:xfrm>
          <a:prstGeom prst="rect">
            <a:avLst/>
          </a:prstGeom>
        </p:spPr>
      </p:pic>
    </p:spTree>
    <p:extLst>
      <p:ext uri="{BB962C8B-B14F-4D97-AF65-F5344CB8AC3E}">
        <p14:creationId xmlns:p14="http://schemas.microsoft.com/office/powerpoint/2010/main" val="3891055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ck Cover (3)">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E0C80E80-B9CD-40C2-80E6-76CA7526B7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5154" y="0"/>
            <a:ext cx="5396846" cy="6858000"/>
          </a:xfrm>
          <a:prstGeom prst="rect">
            <a:avLst/>
          </a:prstGeom>
        </p:spPr>
      </p:pic>
      <p:pic>
        <p:nvPicPr>
          <p:cNvPr id="19" name="Picture 18">
            <a:extLst>
              <a:ext uri="{FF2B5EF4-FFF2-40B4-BE49-F238E27FC236}">
                <a16:creationId xmlns:a16="http://schemas.microsoft.com/office/drawing/2014/main" id="{8DE842E0-6085-451D-82FC-334F5AE8B074}"/>
              </a:ext>
            </a:extLst>
          </p:cNvPr>
          <p:cNvPicPr>
            <a:picLocks noChangeAspect="1"/>
          </p:cNvPicPr>
          <p:nvPr userDrawn="1"/>
        </p:nvPicPr>
        <p:blipFill>
          <a:blip r:embed="rId3"/>
          <a:stretch>
            <a:fillRect/>
          </a:stretch>
        </p:blipFill>
        <p:spPr>
          <a:xfrm>
            <a:off x="1381384" y="1653827"/>
            <a:ext cx="353599" cy="2072820"/>
          </a:xfrm>
          <a:prstGeom prst="rect">
            <a:avLst/>
          </a:prstGeom>
        </p:spPr>
      </p:pic>
      <p:sp>
        <p:nvSpPr>
          <p:cNvPr id="21" name="Content Placeholder 18">
            <a:extLst>
              <a:ext uri="{FF2B5EF4-FFF2-40B4-BE49-F238E27FC236}">
                <a16:creationId xmlns:a16="http://schemas.microsoft.com/office/drawing/2014/main" id="{4DD7332B-6812-4778-9D11-42AB9EDF11BC}"/>
              </a:ext>
            </a:extLst>
          </p:cNvPr>
          <p:cNvSpPr>
            <a:spLocks noGrp="1"/>
          </p:cNvSpPr>
          <p:nvPr>
            <p:ph sz="quarter" idx="10" hasCustomPrompt="1"/>
          </p:nvPr>
        </p:nvSpPr>
        <p:spPr>
          <a:xfrm>
            <a:off x="1881823" y="2544713"/>
            <a:ext cx="3659909" cy="437769"/>
          </a:xfrm>
          <a:prstGeom prst="rect">
            <a:avLst/>
          </a:prstGeom>
        </p:spPr>
        <p:txBody>
          <a:bodyPr/>
          <a:lstStyle>
            <a:lvl1pPr marL="0" indent="0">
              <a:buNone/>
              <a:defRPr sz="2400">
                <a:solidFill>
                  <a:srgbClr val="303030"/>
                </a:solidFill>
                <a:latin typeface="+mj-lt"/>
              </a:defRPr>
            </a:lvl1pPr>
          </a:lstStyle>
          <a:p>
            <a:pPr lvl="0"/>
            <a:r>
              <a:rPr lang="en-US" dirty="0"/>
              <a:t>Your Email</a:t>
            </a:r>
          </a:p>
        </p:txBody>
      </p:sp>
      <p:sp>
        <p:nvSpPr>
          <p:cNvPr id="22" name="Content Placeholder 18">
            <a:extLst>
              <a:ext uri="{FF2B5EF4-FFF2-40B4-BE49-F238E27FC236}">
                <a16:creationId xmlns:a16="http://schemas.microsoft.com/office/drawing/2014/main" id="{0E506152-122E-4559-B8D8-6D3148F53E1C}"/>
              </a:ext>
            </a:extLst>
          </p:cNvPr>
          <p:cNvSpPr>
            <a:spLocks noGrp="1"/>
          </p:cNvSpPr>
          <p:nvPr>
            <p:ph sz="quarter" idx="11" hasCustomPrompt="1"/>
          </p:nvPr>
        </p:nvSpPr>
        <p:spPr>
          <a:xfrm>
            <a:off x="1881823" y="1650469"/>
            <a:ext cx="3659909" cy="437769"/>
          </a:xfrm>
          <a:prstGeom prst="rect">
            <a:avLst/>
          </a:prstGeom>
        </p:spPr>
        <p:txBody>
          <a:bodyPr/>
          <a:lstStyle>
            <a:lvl1pPr marL="0" indent="0">
              <a:buNone/>
              <a:defRPr sz="2400">
                <a:solidFill>
                  <a:srgbClr val="303030"/>
                </a:solidFill>
                <a:latin typeface="+mj-lt"/>
              </a:defRPr>
            </a:lvl1pPr>
          </a:lstStyle>
          <a:p>
            <a:pPr lvl="0"/>
            <a:r>
              <a:rPr lang="en-US" dirty="0"/>
              <a:t>Your Phone Number</a:t>
            </a:r>
          </a:p>
        </p:txBody>
      </p:sp>
      <p:sp>
        <p:nvSpPr>
          <p:cNvPr id="23" name="Content Placeholder 18">
            <a:extLst>
              <a:ext uri="{FF2B5EF4-FFF2-40B4-BE49-F238E27FC236}">
                <a16:creationId xmlns:a16="http://schemas.microsoft.com/office/drawing/2014/main" id="{C880EA74-D87F-4FCD-93F4-E3F8586BD091}"/>
              </a:ext>
            </a:extLst>
          </p:cNvPr>
          <p:cNvSpPr>
            <a:spLocks noGrp="1"/>
          </p:cNvSpPr>
          <p:nvPr>
            <p:ph sz="quarter" idx="12" hasCustomPrompt="1"/>
          </p:nvPr>
        </p:nvSpPr>
        <p:spPr>
          <a:xfrm>
            <a:off x="1881823" y="3418766"/>
            <a:ext cx="3659909" cy="437769"/>
          </a:xfrm>
          <a:prstGeom prst="rect">
            <a:avLst/>
          </a:prstGeom>
        </p:spPr>
        <p:txBody>
          <a:bodyPr/>
          <a:lstStyle>
            <a:lvl1pPr marL="0" indent="0">
              <a:buNone/>
              <a:defRPr sz="2400">
                <a:solidFill>
                  <a:srgbClr val="303030"/>
                </a:solidFill>
                <a:latin typeface="+mj-lt"/>
              </a:defRPr>
            </a:lvl1pPr>
          </a:lstStyle>
          <a:p>
            <a:pPr lvl="0"/>
            <a:r>
              <a:rPr lang="en-US" dirty="0"/>
              <a:t>www.fortech.ro</a:t>
            </a:r>
          </a:p>
        </p:txBody>
      </p:sp>
      <p:sp>
        <p:nvSpPr>
          <p:cNvPr id="26" name="TextBox 25">
            <a:extLst>
              <a:ext uri="{FF2B5EF4-FFF2-40B4-BE49-F238E27FC236}">
                <a16:creationId xmlns:a16="http://schemas.microsoft.com/office/drawing/2014/main" id="{42FCE0FC-61A7-413B-9CB7-B368528A9EDE}"/>
              </a:ext>
            </a:extLst>
          </p:cNvPr>
          <p:cNvSpPr txBox="1"/>
          <p:nvPr userDrawn="1"/>
        </p:nvSpPr>
        <p:spPr>
          <a:xfrm>
            <a:off x="1381384" y="5908993"/>
            <a:ext cx="5591984" cy="784830"/>
          </a:xfrm>
          <a:prstGeom prst="rect">
            <a:avLst/>
          </a:prstGeom>
          <a:noFill/>
        </p:spPr>
        <p:txBody>
          <a:bodyPr wrap="square" rtlCol="0">
            <a:spAutoFit/>
          </a:bodyPr>
          <a:lstStyle/>
          <a:p>
            <a:r>
              <a:rPr lang="en-US" sz="900" dirty="0">
                <a:solidFill>
                  <a:srgbClr val="303030"/>
                </a:solidFill>
                <a:latin typeface="+mj-lt"/>
              </a:rPr>
              <a:t>Copyright 20</a:t>
            </a:r>
            <a:r>
              <a:rPr lang="ro-RO" sz="900" dirty="0">
                <a:solidFill>
                  <a:srgbClr val="303030"/>
                </a:solidFill>
                <a:latin typeface="+mj-lt"/>
              </a:rPr>
              <a:t>2</a:t>
            </a:r>
            <a:r>
              <a:rPr lang="en-US" sz="900" dirty="0">
                <a:solidFill>
                  <a:srgbClr val="303030"/>
                </a:solidFill>
                <a:latin typeface="+mj-lt"/>
              </a:rPr>
              <a:t>2 © Fortech. All rights reserved.</a:t>
            </a:r>
          </a:p>
          <a:p>
            <a:endParaRPr lang="en-US" sz="900" dirty="0">
              <a:solidFill>
                <a:srgbClr val="303030"/>
              </a:solidFill>
              <a:latin typeface="+mj-lt"/>
            </a:endParaRPr>
          </a:p>
          <a:p>
            <a:r>
              <a:rPr lang="en-US" sz="900" dirty="0">
                <a:solidFill>
                  <a:srgbClr val="303030"/>
                </a:solidFill>
                <a:latin typeface="+mj-lt"/>
              </a:rPr>
              <a:t>This document is the property of and contains information proprietary to Fortech.  No part of this document may be reproduced, transmitted, stored in a retrieval system or translated into any human language or computer format, in any form or by any means, without the written permission of Fortech.</a:t>
            </a:r>
          </a:p>
        </p:txBody>
      </p:sp>
    </p:spTree>
    <p:extLst>
      <p:ext uri="{BB962C8B-B14F-4D97-AF65-F5344CB8AC3E}">
        <p14:creationId xmlns:p14="http://schemas.microsoft.com/office/powerpoint/2010/main" val="9846271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Cover 2022">
    <p:spTree>
      <p:nvGrpSpPr>
        <p:cNvPr id="1" name=""/>
        <p:cNvGrpSpPr/>
        <p:nvPr/>
      </p:nvGrpSpPr>
      <p:grpSpPr>
        <a:xfrm>
          <a:off x="0" y="0"/>
          <a:ext cx="0" cy="0"/>
          <a:chOff x="0" y="0"/>
          <a:chExt cx="0" cy="0"/>
        </a:xfrm>
      </p:grpSpPr>
      <p:pic>
        <p:nvPicPr>
          <p:cNvPr id="4" name="Picture 3" descr="A picture containing person, computer&#10;&#10;Description automatically generated">
            <a:extLst>
              <a:ext uri="{FF2B5EF4-FFF2-40B4-BE49-F238E27FC236}">
                <a16:creationId xmlns:a16="http://schemas.microsoft.com/office/drawing/2014/main" id="{AA9C3C20-E5BA-4BEB-83C5-F238CBC58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1"/>
            <a:ext cx="12192000" cy="6855189"/>
          </a:xfrm>
          <a:prstGeom prst="rect">
            <a:avLst/>
          </a:prstGeom>
        </p:spPr>
      </p:pic>
      <p:sp>
        <p:nvSpPr>
          <p:cNvPr id="8" name="Title 1">
            <a:extLst>
              <a:ext uri="{FF2B5EF4-FFF2-40B4-BE49-F238E27FC236}">
                <a16:creationId xmlns:a16="http://schemas.microsoft.com/office/drawing/2014/main" id="{4E2E6DE6-D30A-489B-93EC-9AFE47696E23}"/>
              </a:ext>
            </a:extLst>
          </p:cNvPr>
          <p:cNvSpPr>
            <a:spLocks noGrp="1"/>
          </p:cNvSpPr>
          <p:nvPr>
            <p:ph type="title" hasCustomPrompt="1"/>
          </p:nvPr>
        </p:nvSpPr>
        <p:spPr>
          <a:xfrm>
            <a:off x="821109" y="1182080"/>
            <a:ext cx="5950527" cy="2148105"/>
          </a:xfrm>
        </p:spPr>
        <p:txBody>
          <a:bodyPr/>
          <a:lstStyle>
            <a:lvl1pPr>
              <a:lnSpc>
                <a:spcPct val="100000"/>
              </a:lnSpc>
              <a:defRPr sz="6000"/>
            </a:lvl1pPr>
          </a:lstStyle>
          <a:p>
            <a:r>
              <a:rPr lang="en-US" dirty="0"/>
              <a:t>Front cover </a:t>
            </a:r>
            <a:br>
              <a:rPr lang="en-US" dirty="0"/>
            </a:br>
            <a:r>
              <a:rPr lang="en-US" dirty="0"/>
              <a:t>title</a:t>
            </a:r>
          </a:p>
        </p:txBody>
      </p:sp>
      <p:sp>
        <p:nvSpPr>
          <p:cNvPr id="9" name="Text Placeholder 5">
            <a:extLst>
              <a:ext uri="{FF2B5EF4-FFF2-40B4-BE49-F238E27FC236}">
                <a16:creationId xmlns:a16="http://schemas.microsoft.com/office/drawing/2014/main" id="{8735DCB9-6621-44AA-898B-3C972D1C0701}"/>
              </a:ext>
            </a:extLst>
          </p:cNvPr>
          <p:cNvSpPr>
            <a:spLocks noGrp="1"/>
          </p:cNvSpPr>
          <p:nvPr>
            <p:ph type="body" sz="quarter" idx="11" hasCustomPrompt="1"/>
          </p:nvPr>
        </p:nvSpPr>
        <p:spPr>
          <a:xfrm>
            <a:off x="821109" y="4341669"/>
            <a:ext cx="3826740" cy="1994476"/>
          </a:xfrm>
          <a:prstGeom prst="rect">
            <a:avLst/>
          </a:prstGeom>
        </p:spPr>
        <p:txBody>
          <a:bodyPr/>
          <a:lstStyle>
            <a:lvl1pPr marL="0" indent="0">
              <a:buNone/>
              <a:defRPr sz="2400">
                <a:solidFill>
                  <a:schemeClr val="tx1">
                    <a:lumMod val="75000"/>
                  </a:schemeClr>
                </a:solidFill>
                <a:latin typeface="+mj-lt"/>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en-US" dirty="0"/>
              <a:t>Other details (e.g. author) &lt;remove if not necessary&gt;</a:t>
            </a:r>
          </a:p>
        </p:txBody>
      </p:sp>
    </p:spTree>
    <p:extLst>
      <p:ext uri="{BB962C8B-B14F-4D97-AF65-F5344CB8AC3E}">
        <p14:creationId xmlns:p14="http://schemas.microsoft.com/office/powerpoint/2010/main" val="5126198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A picture containing text, queen, businesscard&#10;&#10;Description automatically generated">
            <a:extLst>
              <a:ext uri="{FF2B5EF4-FFF2-40B4-BE49-F238E27FC236}">
                <a16:creationId xmlns:a16="http://schemas.microsoft.com/office/drawing/2014/main" id="{91A2ECE4-BB23-4318-8ECF-487097675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4915" y="0"/>
            <a:ext cx="7927085" cy="6858000"/>
          </a:xfrm>
          <a:prstGeom prst="rect">
            <a:avLst/>
          </a:prstGeom>
        </p:spPr>
      </p:pic>
      <p:sp>
        <p:nvSpPr>
          <p:cNvPr id="2" name="Title 1">
            <a:extLst>
              <a:ext uri="{FF2B5EF4-FFF2-40B4-BE49-F238E27FC236}">
                <a16:creationId xmlns:a16="http://schemas.microsoft.com/office/drawing/2014/main" id="{6150792A-A50A-437B-8477-08E46D460969}"/>
              </a:ext>
            </a:extLst>
          </p:cNvPr>
          <p:cNvSpPr>
            <a:spLocks noGrp="1"/>
          </p:cNvSpPr>
          <p:nvPr>
            <p:ph type="title" hasCustomPrompt="1"/>
          </p:nvPr>
        </p:nvSpPr>
        <p:spPr>
          <a:xfrm>
            <a:off x="813922" y="928544"/>
            <a:ext cx="4202215" cy="2075913"/>
          </a:xfrm>
        </p:spPr>
        <p:txBody>
          <a:bodyPr/>
          <a:lstStyle/>
          <a:p>
            <a:r>
              <a:rPr lang="en-US" dirty="0"/>
              <a:t>ENTER SLIDE TITLE</a:t>
            </a:r>
          </a:p>
        </p:txBody>
      </p:sp>
      <p:sp>
        <p:nvSpPr>
          <p:cNvPr id="8" name="Content Placeholder 7">
            <a:extLst>
              <a:ext uri="{FF2B5EF4-FFF2-40B4-BE49-F238E27FC236}">
                <a16:creationId xmlns:a16="http://schemas.microsoft.com/office/drawing/2014/main" id="{36CB1074-C00C-47B0-9DC7-09B8980A57C7}"/>
              </a:ext>
            </a:extLst>
          </p:cNvPr>
          <p:cNvSpPr>
            <a:spLocks noGrp="1"/>
          </p:cNvSpPr>
          <p:nvPr>
            <p:ph sz="quarter" idx="10" hasCustomPrompt="1"/>
          </p:nvPr>
        </p:nvSpPr>
        <p:spPr>
          <a:xfrm>
            <a:off x="813922" y="3528834"/>
            <a:ext cx="4202215" cy="2743779"/>
          </a:xfrm>
          <a:prstGeom prst="rect">
            <a:avLst/>
          </a:prstGeom>
        </p:spPr>
        <p:txBody>
          <a:bodyPr/>
          <a:lstStyle>
            <a:lvl1pPr marL="0" indent="0">
              <a:buNone/>
              <a:defRPr sz="2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HERE THE MOST RELEVANT INFORMATION ON THE SLIDE.</a:t>
            </a:r>
          </a:p>
          <a:p>
            <a:pPr lvl="0"/>
            <a:endParaRPr lang="en-US" dirty="0"/>
          </a:p>
        </p:txBody>
      </p:sp>
    </p:spTree>
    <p:extLst>
      <p:ext uri="{BB962C8B-B14F-4D97-AF65-F5344CB8AC3E}">
        <p14:creationId xmlns:p14="http://schemas.microsoft.com/office/powerpoint/2010/main" val="333973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ean Content+Title+Image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99423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4369438" cy="2096758"/>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Tree>
    <p:extLst>
      <p:ext uri="{BB962C8B-B14F-4D97-AF65-F5344CB8AC3E}">
        <p14:creationId xmlns:p14="http://schemas.microsoft.com/office/powerpoint/2010/main" val="149708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3429000"/>
            <a:ext cx="3881581" cy="2749550"/>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4"/>
            <a:ext cx="6505286" cy="525000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4616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1/3 Columns + Imag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243624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group of people sitting at computers&#10;&#10;Description automatically generated with low confidence">
            <a:extLst>
              <a:ext uri="{FF2B5EF4-FFF2-40B4-BE49-F238E27FC236}">
                <a16:creationId xmlns:a16="http://schemas.microsoft.com/office/drawing/2014/main" id="{7F0DF793-98BA-4F72-B5B8-143AB43765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304" y="3270497"/>
            <a:ext cx="7004318" cy="3587503"/>
          </a:xfrm>
          <a:prstGeom prst="rect">
            <a:avLst/>
          </a:prstGeom>
        </p:spPr>
      </p:pic>
    </p:spTree>
    <p:extLst>
      <p:ext uri="{BB962C8B-B14F-4D97-AF65-F5344CB8AC3E}">
        <p14:creationId xmlns:p14="http://schemas.microsoft.com/office/powerpoint/2010/main" val="176645281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1/3 Columns + Imag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5D3F2D-4CE1-4E26-B583-CF1102FA1C0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1" y="3972903"/>
            <a:ext cx="4999854" cy="2885097"/>
          </a:xfrm>
          <a:prstGeom prst="rect">
            <a:avLst/>
          </a:prstGeom>
        </p:spPr>
      </p:pic>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3"/>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906606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3 Columns + Image 3.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group of people sitting in front of a sign&#10;&#10;Description automatically generated">
            <a:extLst>
              <a:ext uri="{FF2B5EF4-FFF2-40B4-BE49-F238E27FC236}">
                <a16:creationId xmlns:a16="http://schemas.microsoft.com/office/drawing/2014/main" id="{FE93D18F-1963-49A3-911B-6F3527D1E06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346230"/>
            <a:ext cx="5627096" cy="2511770"/>
          </a:xfrm>
          <a:prstGeom prst="rect">
            <a:avLst/>
          </a:prstGeom>
        </p:spPr>
      </p:pic>
    </p:spTree>
    <p:extLst>
      <p:ext uri="{BB962C8B-B14F-4D97-AF65-F5344CB8AC3E}">
        <p14:creationId xmlns:p14="http://schemas.microsoft.com/office/powerpoint/2010/main" val="397629289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3 Columns + Image 3.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erson standing in front of a building&#10;&#10;Description automatically generated">
            <a:extLst>
              <a:ext uri="{FF2B5EF4-FFF2-40B4-BE49-F238E27FC236}">
                <a16:creationId xmlns:a16="http://schemas.microsoft.com/office/drawing/2014/main" id="{A4743E75-DD01-4417-A20A-8A8F25058D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75443"/>
            <a:ext cx="6669602" cy="2182557"/>
          </a:xfrm>
          <a:prstGeom prst="rect">
            <a:avLst/>
          </a:prstGeom>
        </p:spPr>
      </p:pic>
    </p:spTree>
    <p:extLst>
      <p:ext uri="{BB962C8B-B14F-4D97-AF65-F5344CB8AC3E}">
        <p14:creationId xmlns:p14="http://schemas.microsoft.com/office/powerpoint/2010/main" val="67381203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C1AE7E-4970-4230-AE9F-A508F278E0D3}"/>
              </a:ext>
            </a:extLst>
          </p:cNvPr>
          <p:cNvSpPr>
            <a:spLocks noGrp="1"/>
          </p:cNvSpPr>
          <p:nvPr>
            <p:ph type="title"/>
          </p:nvPr>
        </p:nvSpPr>
        <p:spPr>
          <a:xfrm>
            <a:off x="718128" y="928544"/>
            <a:ext cx="4962236" cy="2368838"/>
          </a:xfrm>
          <a:prstGeom prst="rect">
            <a:avLst/>
          </a:prstGeom>
        </p:spPr>
        <p:txBody>
          <a:bodyPr vert="horz" lIns="91440" tIns="45720" rIns="91440" bIns="45720" rtlCol="0" anchor="t">
            <a:noAutofit/>
          </a:bodyPr>
          <a:lstStyle/>
          <a:p>
            <a:r>
              <a:rPr lang="en-US" dirty="0"/>
              <a:t>Click to edit Master title style</a:t>
            </a:r>
          </a:p>
        </p:txBody>
      </p:sp>
      <p:pic>
        <p:nvPicPr>
          <p:cNvPr id="8" name="Picture 7">
            <a:extLst>
              <a:ext uri="{FF2B5EF4-FFF2-40B4-BE49-F238E27FC236}">
                <a16:creationId xmlns:a16="http://schemas.microsoft.com/office/drawing/2014/main" id="{11E5CFB5-9A3B-446B-A0C3-C5EE8B5AB1A7}"/>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838200" y="415444"/>
            <a:ext cx="1212273" cy="133350"/>
          </a:xfrm>
          <a:prstGeom prst="rect">
            <a:avLst/>
          </a:prstGeom>
        </p:spPr>
      </p:pic>
    </p:spTree>
    <p:extLst>
      <p:ext uri="{BB962C8B-B14F-4D97-AF65-F5344CB8AC3E}">
        <p14:creationId xmlns:p14="http://schemas.microsoft.com/office/powerpoint/2010/main" val="104432478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33" r:id="rId4"/>
    <p:sldLayoutId id="2147483691" r:id="rId5"/>
    <p:sldLayoutId id="2147483715" r:id="rId6"/>
    <p:sldLayoutId id="2147483716" r:id="rId7"/>
    <p:sldLayoutId id="2147483744" r:id="rId8"/>
    <p:sldLayoutId id="2147483748" r:id="rId9"/>
    <p:sldLayoutId id="2147483749" r:id="rId10"/>
    <p:sldLayoutId id="2147483750" r:id="rId11"/>
    <p:sldLayoutId id="2147483751" r:id="rId12"/>
    <p:sldLayoutId id="2147483717" r:id="rId13"/>
    <p:sldLayoutId id="2147483719" r:id="rId14"/>
    <p:sldLayoutId id="2147483753" r:id="rId15"/>
    <p:sldLayoutId id="2147483720" r:id="rId16"/>
    <p:sldLayoutId id="2147483722" r:id="rId17"/>
    <p:sldLayoutId id="2147483754" r:id="rId18"/>
    <p:sldLayoutId id="2147483755" r:id="rId19"/>
    <p:sldLayoutId id="2147483723" r:id="rId20"/>
    <p:sldLayoutId id="2147483725" r:id="rId21"/>
    <p:sldLayoutId id="2147483756" r:id="rId22"/>
    <p:sldLayoutId id="2147483726" r:id="rId23"/>
    <p:sldLayoutId id="2147483757" r:id="rId24"/>
    <p:sldLayoutId id="2147483727" r:id="rId25"/>
    <p:sldLayoutId id="2147483728" r:id="rId26"/>
    <p:sldLayoutId id="2147483773" r:id="rId27"/>
    <p:sldLayoutId id="2147483774" r:id="rId28"/>
    <p:sldLayoutId id="2147483775" r:id="rId29"/>
  </p:sldLayoutIdLst>
  <p:txStyles>
    <p:titleStyle>
      <a:lvl1pPr algn="l" defTabSz="914400" rtl="0" eaLnBrk="1" latinLnBrk="0" hangingPunct="1">
        <a:lnSpc>
          <a:spcPts val="4500"/>
        </a:lnSpc>
        <a:spcBef>
          <a:spcPct val="0"/>
        </a:spcBef>
        <a:buNone/>
        <a:defRPr lang="en-US" sz="4000" b="1" kern="1200" cap="all" baseline="0" dirty="0">
          <a:blipFill>
            <a:blip r:embed="rId32"/>
            <a:stretch>
              <a:fillRect/>
            </a:stretch>
          </a:blip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s://miro.com/app/board/uXjVPFuuVm8=/"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jpg"/><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F1301-4DB5-4F7B-ADE6-0FD1968745E2}"/>
              </a:ext>
            </a:extLst>
          </p:cNvPr>
          <p:cNvSpPr>
            <a:spLocks noGrp="1"/>
          </p:cNvSpPr>
          <p:nvPr>
            <p:ph type="title"/>
          </p:nvPr>
        </p:nvSpPr>
        <p:spPr/>
        <p:txBody>
          <a:bodyPr/>
          <a:lstStyle/>
          <a:p>
            <a:r>
              <a:rPr lang="en-US" dirty="0"/>
              <a:t>AQA Pre-Employment</a:t>
            </a:r>
          </a:p>
        </p:txBody>
      </p:sp>
      <p:sp>
        <p:nvSpPr>
          <p:cNvPr id="7" name="Text Placeholder 6">
            <a:extLst>
              <a:ext uri="{FF2B5EF4-FFF2-40B4-BE49-F238E27FC236}">
                <a16:creationId xmlns:a16="http://schemas.microsoft.com/office/drawing/2014/main" id="{3187A415-7D7F-4D82-94A0-2C7EEDCF5657}"/>
              </a:ext>
            </a:extLst>
          </p:cNvPr>
          <p:cNvSpPr>
            <a:spLocks noGrp="1"/>
          </p:cNvSpPr>
          <p:nvPr>
            <p:ph type="body" sz="quarter" idx="11"/>
          </p:nvPr>
        </p:nvSpPr>
        <p:spPr/>
        <p:txBody>
          <a:bodyPr/>
          <a:lstStyle/>
          <a:p>
            <a:r>
              <a:rPr lang="en-US" dirty="0"/>
              <a:t>2022</a:t>
            </a:r>
          </a:p>
        </p:txBody>
      </p:sp>
    </p:spTree>
    <p:extLst>
      <p:ext uri="{BB962C8B-B14F-4D97-AF65-F5344CB8AC3E}">
        <p14:creationId xmlns:p14="http://schemas.microsoft.com/office/powerpoint/2010/main" val="260036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796352" y="142160"/>
            <a:ext cx="7648632" cy="1888547"/>
          </a:xfrm>
        </p:spPr>
        <p:txBody>
          <a:bodyPr/>
          <a:lstStyle/>
          <a:p>
            <a:r>
              <a:rPr lang="en-US" dirty="0"/>
              <a:t>What is testing?</a:t>
            </a:r>
          </a:p>
        </p:txBody>
      </p:sp>
      <p:sp>
        <p:nvSpPr>
          <p:cNvPr id="3" name="Content Placeholder 9">
            <a:extLst>
              <a:ext uri="{FF2B5EF4-FFF2-40B4-BE49-F238E27FC236}">
                <a16:creationId xmlns:a16="http://schemas.microsoft.com/office/drawing/2014/main" id="{2761C5F1-910F-0C27-D724-89A11ADBE8A9}"/>
              </a:ext>
            </a:extLst>
          </p:cNvPr>
          <p:cNvSpPr>
            <a:spLocks noGrp="1"/>
          </p:cNvSpPr>
          <p:nvPr/>
        </p:nvSpPr>
        <p:spPr>
          <a:xfrm>
            <a:off x="1981200" y="1686316"/>
            <a:ext cx="8229600" cy="3485367"/>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Bugs </a:t>
            </a:r>
            <a:r>
              <a:rPr lang="en-US" sz="1800" dirty="0"/>
              <a:t>= </a:t>
            </a:r>
            <a:r>
              <a:rPr lang="en-US" sz="1800" b="1" dirty="0"/>
              <a:t>Defects </a:t>
            </a:r>
            <a:r>
              <a:rPr lang="en-US" sz="1800" dirty="0"/>
              <a:t>= an error or mistake in using the software, that may lead directly to a problem; the software is used incorrectly and so does not behave as we expected.</a:t>
            </a:r>
          </a:p>
          <a:p>
            <a:endParaRPr lang="en-US" sz="1800" b="1" dirty="0"/>
          </a:p>
          <a:p>
            <a:r>
              <a:rPr lang="en-US" sz="1800" b="1" dirty="0"/>
              <a:t>When do defects arise?</a:t>
            </a:r>
          </a:p>
          <a:p>
            <a:r>
              <a:rPr lang="en-US" sz="1800" dirty="0"/>
              <a:t>• errors in the specification, design and implementation of the software and system;</a:t>
            </a:r>
          </a:p>
          <a:p>
            <a:r>
              <a:rPr lang="en-US" sz="1800" dirty="0"/>
              <a:t>• errors in use of the system;</a:t>
            </a:r>
          </a:p>
          <a:p>
            <a:r>
              <a:rPr lang="en-US" sz="1800" dirty="0"/>
              <a:t>• environmental conditions;</a:t>
            </a:r>
          </a:p>
          <a:p>
            <a:r>
              <a:rPr lang="en-US" sz="1800" dirty="0"/>
              <a:t>• intentional damage;</a:t>
            </a:r>
          </a:p>
          <a:p>
            <a:r>
              <a:rPr lang="en-US" sz="1800" dirty="0"/>
              <a:t>• potential consequences of earlier errors, intentional damage, defects and failures;</a:t>
            </a:r>
            <a:endParaRPr lang="en-US" sz="1800" b="1" dirty="0"/>
          </a:p>
          <a:p>
            <a:endParaRPr lang="en-US" sz="1800" dirty="0"/>
          </a:p>
        </p:txBody>
      </p:sp>
    </p:spTree>
    <p:extLst>
      <p:ext uri="{BB962C8B-B14F-4D97-AF65-F5344CB8AC3E}">
        <p14:creationId xmlns:p14="http://schemas.microsoft.com/office/powerpoint/2010/main" val="2227496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796352" y="142160"/>
            <a:ext cx="7648632" cy="1888547"/>
          </a:xfrm>
        </p:spPr>
        <p:txBody>
          <a:bodyPr/>
          <a:lstStyle/>
          <a:p>
            <a:r>
              <a:rPr lang="en-US" dirty="0"/>
              <a:t>What is testing?</a:t>
            </a:r>
          </a:p>
        </p:txBody>
      </p:sp>
      <p:pic>
        <p:nvPicPr>
          <p:cNvPr id="4" name="Picture 3">
            <a:extLst>
              <a:ext uri="{FF2B5EF4-FFF2-40B4-BE49-F238E27FC236}">
                <a16:creationId xmlns:a16="http://schemas.microsoft.com/office/drawing/2014/main" id="{2F9B7494-CFEE-FDC5-D32C-F1BD04CAB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470" y="978884"/>
            <a:ext cx="5148198" cy="5736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007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796352" y="142160"/>
            <a:ext cx="7648632" cy="1888547"/>
          </a:xfrm>
        </p:spPr>
        <p:txBody>
          <a:bodyPr/>
          <a:lstStyle/>
          <a:p>
            <a:r>
              <a:rPr lang="en-US" dirty="0"/>
              <a:t>What is testing?</a:t>
            </a:r>
          </a:p>
        </p:txBody>
      </p:sp>
      <p:sp>
        <p:nvSpPr>
          <p:cNvPr id="3" name="Content Placeholder 4">
            <a:extLst>
              <a:ext uri="{FF2B5EF4-FFF2-40B4-BE49-F238E27FC236}">
                <a16:creationId xmlns:a16="http://schemas.microsoft.com/office/drawing/2014/main" id="{AB36970D-2990-DDCB-8A3E-9B1820352D71}"/>
              </a:ext>
            </a:extLst>
          </p:cNvPr>
          <p:cNvSpPr>
            <a:spLocks noGrp="1"/>
          </p:cNvSpPr>
          <p:nvPr/>
        </p:nvSpPr>
        <p:spPr>
          <a:xfrm>
            <a:off x="1981200" y="1166019"/>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571500">
              <a:buClr>
                <a:schemeClr val="accent5"/>
              </a:buClr>
              <a:buSzPct val="75000"/>
            </a:pPr>
            <a:r>
              <a:rPr lang="en-US" sz="3200" b="1" dirty="0"/>
              <a:t>Principles of testing:</a:t>
            </a:r>
          </a:p>
          <a:p>
            <a:pPr marL="571500" indent="-571500">
              <a:buClr>
                <a:schemeClr val="accent5"/>
              </a:buClr>
              <a:buSzPct val="75000"/>
              <a:buFont typeface="+mj-lt"/>
              <a:buAutoNum type="arabicPeriod"/>
            </a:pPr>
            <a:r>
              <a:rPr lang="en-US" sz="2400" dirty="0"/>
              <a:t>Testing is context dependent</a:t>
            </a:r>
          </a:p>
          <a:p>
            <a:pPr marL="571500" indent="-571500">
              <a:buClr>
                <a:schemeClr val="accent5"/>
              </a:buClr>
              <a:buSzPct val="75000"/>
              <a:buFont typeface="+mj-lt"/>
              <a:buAutoNum type="arabicPeriod"/>
            </a:pPr>
            <a:r>
              <a:rPr lang="en-US" sz="2400" dirty="0">
                <a:solidFill>
                  <a:schemeClr val="tx1"/>
                </a:solidFill>
              </a:rPr>
              <a:t>Exhaustive testing is impossible</a:t>
            </a:r>
          </a:p>
          <a:p>
            <a:pPr marL="571500" indent="-571500">
              <a:buClr>
                <a:schemeClr val="accent5"/>
              </a:buClr>
              <a:buSzPct val="75000"/>
              <a:buFont typeface="+mj-lt"/>
              <a:buAutoNum type="arabicPeriod"/>
            </a:pPr>
            <a:r>
              <a:rPr lang="en-US" sz="2400" dirty="0">
                <a:solidFill>
                  <a:schemeClr val="tx1"/>
                </a:solidFill>
              </a:rPr>
              <a:t>Early testing</a:t>
            </a:r>
          </a:p>
          <a:p>
            <a:pPr marL="571500" indent="-571500">
              <a:buClr>
                <a:schemeClr val="accent5"/>
              </a:buClr>
              <a:buSzPct val="75000"/>
              <a:buFont typeface="+mj-lt"/>
              <a:buAutoNum type="arabicPeriod"/>
            </a:pPr>
            <a:r>
              <a:rPr lang="en-US" sz="2400" dirty="0">
                <a:solidFill>
                  <a:schemeClr val="tx1"/>
                </a:solidFill>
              </a:rPr>
              <a:t>Defect clustering</a:t>
            </a:r>
          </a:p>
          <a:p>
            <a:pPr marL="571500" indent="-571500">
              <a:buClr>
                <a:schemeClr val="accent5"/>
              </a:buClr>
              <a:buSzPct val="75000"/>
              <a:buFont typeface="+mj-lt"/>
              <a:buAutoNum type="arabicPeriod"/>
            </a:pPr>
            <a:r>
              <a:rPr lang="en-US" sz="2400" dirty="0">
                <a:solidFill>
                  <a:schemeClr val="tx1"/>
                </a:solidFill>
              </a:rPr>
              <a:t>Pesticide paradox</a:t>
            </a:r>
          </a:p>
          <a:p>
            <a:pPr marL="571500" indent="-571500">
              <a:buClr>
                <a:schemeClr val="accent5"/>
              </a:buClr>
              <a:buSzPct val="75000"/>
              <a:buFont typeface="+mj-lt"/>
              <a:buAutoNum type="arabicPeriod"/>
            </a:pPr>
            <a:r>
              <a:rPr lang="en-US" sz="2400" dirty="0">
                <a:solidFill>
                  <a:schemeClr val="tx1"/>
                </a:solidFill>
              </a:rPr>
              <a:t>Testing shows presence of defects</a:t>
            </a:r>
          </a:p>
          <a:p>
            <a:pPr marL="571500" indent="-571500">
              <a:buClr>
                <a:schemeClr val="accent5"/>
              </a:buClr>
              <a:buSzPct val="75000"/>
              <a:buFont typeface="+mj-lt"/>
              <a:buAutoNum type="arabicPeriod"/>
            </a:pPr>
            <a:r>
              <a:rPr lang="en-US" sz="2400" dirty="0">
                <a:solidFill>
                  <a:schemeClr val="tx1"/>
                </a:solidFill>
              </a:rPr>
              <a:t>Absence of errors fallacy</a:t>
            </a:r>
          </a:p>
          <a:p>
            <a:pPr marL="571500" indent="-571500">
              <a:buClr>
                <a:schemeClr val="accent5"/>
              </a:buClr>
              <a:buSzPct val="75000"/>
            </a:pPr>
            <a:endParaRPr lang="en-US" sz="3200" b="1" dirty="0">
              <a:solidFill>
                <a:schemeClr val="tx1"/>
              </a:solidFill>
            </a:endParaRPr>
          </a:p>
          <a:p>
            <a:pPr marL="571500" indent="-571500">
              <a:buClr>
                <a:schemeClr val="accent5"/>
              </a:buClr>
              <a:buSzPct val="75000"/>
            </a:pPr>
            <a:endParaRPr lang="en-US" sz="3000" dirty="0">
              <a:solidFill>
                <a:schemeClr val="tx1"/>
              </a:solidFill>
            </a:endParaRPr>
          </a:p>
        </p:txBody>
      </p:sp>
    </p:spTree>
    <p:extLst>
      <p:ext uri="{BB962C8B-B14F-4D97-AF65-F5344CB8AC3E}">
        <p14:creationId xmlns:p14="http://schemas.microsoft.com/office/powerpoint/2010/main" val="2149816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796352" y="142160"/>
            <a:ext cx="7648632" cy="1888547"/>
          </a:xfrm>
        </p:spPr>
        <p:txBody>
          <a:bodyPr/>
          <a:lstStyle/>
          <a:p>
            <a:r>
              <a:rPr lang="en-US" dirty="0"/>
              <a:t>What is testing?</a:t>
            </a:r>
          </a:p>
        </p:txBody>
      </p:sp>
      <p:sp>
        <p:nvSpPr>
          <p:cNvPr id="4" name="Content Placeholder 4">
            <a:extLst>
              <a:ext uri="{FF2B5EF4-FFF2-40B4-BE49-F238E27FC236}">
                <a16:creationId xmlns:a16="http://schemas.microsoft.com/office/drawing/2014/main" id="{DF0D2C20-B273-544A-995C-D1F7ED3F7183}"/>
              </a:ext>
            </a:extLst>
          </p:cNvPr>
          <p:cNvSpPr>
            <a:spLocks noGrp="1"/>
          </p:cNvSpPr>
          <p:nvPr/>
        </p:nvSpPr>
        <p:spPr>
          <a:xfrm>
            <a:off x="1981200" y="941402"/>
            <a:ext cx="8229600" cy="4975196"/>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r>
              <a:rPr lang="en-US" sz="1800" b="1" dirty="0"/>
              <a:t>Why are we testing? </a:t>
            </a:r>
          </a:p>
          <a:p>
            <a:pPr lvl="1" fontAlgn="base">
              <a:buFont typeface="Arial" pitchFamily="34" charset="0"/>
              <a:buChar char="•"/>
            </a:pPr>
            <a:r>
              <a:rPr lang="en-US" sz="1800" dirty="0"/>
              <a:t>Find important bugs</a:t>
            </a:r>
          </a:p>
          <a:p>
            <a:pPr lvl="1" fontAlgn="base">
              <a:buFont typeface="Arial" pitchFamily="34" charset="0"/>
              <a:buChar char="•"/>
            </a:pPr>
            <a:r>
              <a:rPr lang="en-US" sz="1800" dirty="0"/>
              <a:t> Assess the quality of the product</a:t>
            </a:r>
          </a:p>
          <a:p>
            <a:pPr lvl="1" fontAlgn="base">
              <a:buFont typeface="Arial" pitchFamily="34" charset="0"/>
              <a:buChar char="•"/>
            </a:pPr>
            <a:r>
              <a:rPr lang="en-US" sz="1800" dirty="0"/>
              <a:t> Help managers assess the progress of the project</a:t>
            </a:r>
          </a:p>
          <a:p>
            <a:pPr lvl="1" fontAlgn="base">
              <a:buFont typeface="Arial" pitchFamily="34" charset="0"/>
              <a:buChar char="•"/>
            </a:pPr>
            <a:r>
              <a:rPr lang="en-US" sz="1800" dirty="0"/>
              <a:t> Help managers make release decisions</a:t>
            </a:r>
          </a:p>
          <a:p>
            <a:pPr lvl="1" fontAlgn="base">
              <a:buFont typeface="Arial" pitchFamily="34" charset="0"/>
              <a:buChar char="•"/>
            </a:pPr>
            <a:r>
              <a:rPr lang="en-US" sz="1800" dirty="0"/>
              <a:t> Block premature product releases</a:t>
            </a:r>
          </a:p>
          <a:p>
            <a:pPr lvl="1" fontAlgn="base">
              <a:buFont typeface="Arial" pitchFamily="34" charset="0"/>
              <a:buChar char="•"/>
            </a:pPr>
            <a:r>
              <a:rPr lang="en-US" sz="1800" dirty="0"/>
              <a:t> Help predict and control product support costs</a:t>
            </a:r>
          </a:p>
          <a:p>
            <a:pPr lvl="1" fontAlgn="base">
              <a:buFont typeface="Arial" pitchFamily="34" charset="0"/>
              <a:buChar char="•"/>
            </a:pPr>
            <a:r>
              <a:rPr lang="en-US" sz="1800" dirty="0"/>
              <a:t> Check interoperability with other products</a:t>
            </a:r>
          </a:p>
          <a:p>
            <a:pPr lvl="1" fontAlgn="base">
              <a:buFont typeface="Arial" pitchFamily="34" charset="0"/>
              <a:buChar char="•"/>
            </a:pPr>
            <a:r>
              <a:rPr lang="en-US" sz="1800" dirty="0"/>
              <a:t> Find safe scenarios for use of the product</a:t>
            </a:r>
          </a:p>
          <a:p>
            <a:pPr lvl="1" fontAlgn="base">
              <a:buFont typeface="Arial" pitchFamily="34" charset="0"/>
              <a:buChar char="•"/>
            </a:pPr>
            <a:r>
              <a:rPr lang="en-US" sz="1800" dirty="0"/>
              <a:t> Assess conformance to specifications</a:t>
            </a:r>
          </a:p>
          <a:p>
            <a:pPr lvl="1" fontAlgn="base">
              <a:buFont typeface="Arial" pitchFamily="34" charset="0"/>
              <a:buChar char="•"/>
            </a:pPr>
            <a:r>
              <a:rPr lang="en-US" sz="1800" dirty="0"/>
              <a:t> Certify the product meets a particular standard</a:t>
            </a:r>
          </a:p>
          <a:p>
            <a:pPr lvl="1" fontAlgn="base">
              <a:buFont typeface="Arial" pitchFamily="34" charset="0"/>
              <a:buChar char="•"/>
            </a:pPr>
            <a:r>
              <a:rPr lang="en-US" sz="1800" dirty="0"/>
              <a:t> Ensure the testing process meets accountability standards</a:t>
            </a:r>
          </a:p>
          <a:p>
            <a:pPr lvl="1" fontAlgn="base">
              <a:buFont typeface="Arial" pitchFamily="34" charset="0"/>
              <a:buChar char="•"/>
            </a:pPr>
            <a:r>
              <a:rPr lang="en-US" sz="1800" dirty="0"/>
              <a:t> Help clients improve product quality &amp; testability</a:t>
            </a:r>
          </a:p>
          <a:p>
            <a:pPr lvl="1" fontAlgn="base">
              <a:buFont typeface="Arial" pitchFamily="34" charset="0"/>
              <a:buChar char="•"/>
            </a:pPr>
            <a:r>
              <a:rPr lang="en-US" sz="1800" dirty="0"/>
              <a:t> Help clients improve their processes</a:t>
            </a:r>
          </a:p>
          <a:p>
            <a:pPr lvl="1" fontAlgn="base">
              <a:buFont typeface="Arial" pitchFamily="34" charset="0"/>
              <a:buChar char="•"/>
            </a:pPr>
            <a:r>
              <a:rPr lang="en-US" sz="1800" dirty="0"/>
              <a:t> Evaluate the product for a third party</a:t>
            </a:r>
          </a:p>
          <a:p>
            <a:pPr>
              <a:buFont typeface="Arial" pitchFamily="34" charset="0"/>
              <a:buChar char="•"/>
            </a:pPr>
            <a:endParaRPr lang="en-US" sz="1800" dirty="0"/>
          </a:p>
        </p:txBody>
      </p:sp>
    </p:spTree>
    <p:extLst>
      <p:ext uri="{BB962C8B-B14F-4D97-AF65-F5344CB8AC3E}">
        <p14:creationId xmlns:p14="http://schemas.microsoft.com/office/powerpoint/2010/main" val="15929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796352" y="142160"/>
            <a:ext cx="7648632" cy="1888547"/>
          </a:xfrm>
        </p:spPr>
        <p:txBody>
          <a:bodyPr/>
          <a:lstStyle/>
          <a:p>
            <a:r>
              <a:rPr lang="en-US" dirty="0"/>
              <a:t>What is testing?</a:t>
            </a:r>
          </a:p>
        </p:txBody>
      </p:sp>
      <p:pic>
        <p:nvPicPr>
          <p:cNvPr id="3" name="Picture 2" descr="Build verification testing">
            <a:extLst>
              <a:ext uri="{FF2B5EF4-FFF2-40B4-BE49-F238E27FC236}">
                <a16:creationId xmlns:a16="http://schemas.microsoft.com/office/drawing/2014/main" id="{60E4557F-2CBD-8D3A-7786-8678B6DDB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0" y="965200"/>
            <a:ext cx="10596880" cy="582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481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1449648" y="1687496"/>
            <a:ext cx="7648632" cy="1888547"/>
          </a:xfrm>
        </p:spPr>
        <p:txBody>
          <a:bodyPr/>
          <a:lstStyle/>
          <a:p>
            <a:pPr algn="ctr"/>
            <a:r>
              <a:rPr lang="en-US" dirty="0"/>
              <a:t>Test levels</a:t>
            </a:r>
          </a:p>
        </p:txBody>
      </p:sp>
      <p:pic>
        <p:nvPicPr>
          <p:cNvPr id="4" name="Picture 3">
            <a:extLst>
              <a:ext uri="{FF2B5EF4-FFF2-40B4-BE49-F238E27FC236}">
                <a16:creationId xmlns:a16="http://schemas.microsoft.com/office/drawing/2014/main" id="{BE0332B1-F383-C9D1-9E4A-FF9C11A98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800" y="3429000"/>
            <a:ext cx="2553352" cy="2918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9741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6096000" y="82216"/>
            <a:ext cx="7648632" cy="1888547"/>
          </a:xfrm>
        </p:spPr>
        <p:txBody>
          <a:bodyPr/>
          <a:lstStyle/>
          <a:p>
            <a:pPr algn="ctr"/>
            <a:r>
              <a:rPr lang="en-US" dirty="0"/>
              <a:t>Test levels</a:t>
            </a:r>
          </a:p>
        </p:txBody>
      </p:sp>
      <p:sp>
        <p:nvSpPr>
          <p:cNvPr id="3" name="Content Placeholder 4">
            <a:extLst>
              <a:ext uri="{FF2B5EF4-FFF2-40B4-BE49-F238E27FC236}">
                <a16:creationId xmlns:a16="http://schemas.microsoft.com/office/drawing/2014/main" id="{F9EE767A-1863-813D-F3CD-67750E3F68F8}"/>
              </a:ext>
            </a:extLst>
          </p:cNvPr>
          <p:cNvSpPr>
            <a:spLocks noGrp="1"/>
          </p:cNvSpPr>
          <p:nvPr/>
        </p:nvSpPr>
        <p:spPr>
          <a:xfrm>
            <a:off x="1981200" y="1166019"/>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t>In software development life cycle models there are defined phases like requirement gathering and analysis, design, coding or implementation, testing and deployment.  </a:t>
            </a:r>
          </a:p>
          <a:p>
            <a:endParaRPr lang="en-US" sz="2400" dirty="0"/>
          </a:p>
          <a:p>
            <a:pPr marL="342900" indent="-342900">
              <a:buFont typeface="Arial" panose="020B0604020202020204" pitchFamily="34" charset="0"/>
              <a:buChar char="•"/>
            </a:pPr>
            <a:r>
              <a:rPr lang="en-US" sz="2400" dirty="0"/>
              <a:t>Testing levels are basically to identify missing areas and prevent overlap and repetition between the development life cycle phases.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Each phase goes through the testing. Hence there are various levels of testing.</a:t>
            </a:r>
          </a:p>
        </p:txBody>
      </p:sp>
    </p:spTree>
    <p:extLst>
      <p:ext uri="{BB962C8B-B14F-4D97-AF65-F5344CB8AC3E}">
        <p14:creationId xmlns:p14="http://schemas.microsoft.com/office/powerpoint/2010/main" val="3250985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6096000" y="82216"/>
            <a:ext cx="7648632" cy="1888547"/>
          </a:xfrm>
        </p:spPr>
        <p:txBody>
          <a:bodyPr/>
          <a:lstStyle/>
          <a:p>
            <a:pPr algn="ctr"/>
            <a:r>
              <a:rPr lang="en-US" dirty="0"/>
              <a:t>Test levels</a:t>
            </a:r>
          </a:p>
        </p:txBody>
      </p:sp>
      <p:graphicFrame>
        <p:nvGraphicFramePr>
          <p:cNvPr id="5" name="Content Placeholder 11">
            <a:extLst>
              <a:ext uri="{FF2B5EF4-FFF2-40B4-BE49-F238E27FC236}">
                <a16:creationId xmlns:a16="http://schemas.microsoft.com/office/drawing/2014/main" id="{00BAB987-37B6-3C7C-D89D-819EEE982AA2}"/>
              </a:ext>
            </a:extLst>
          </p:cNvPr>
          <p:cNvGraphicFramePr>
            <a:graphicFrameLocks noGrp="1"/>
          </p:cNvGraphicFramePr>
          <p:nvPr>
            <p:extLst>
              <p:ext uri="{D42A27DB-BD31-4B8C-83A1-F6EECF244321}">
                <p14:modId xmlns:p14="http://schemas.microsoft.com/office/powerpoint/2010/main" val="3053728895"/>
              </p:ext>
            </p:extLst>
          </p:nvPr>
        </p:nvGraphicFramePr>
        <p:xfrm>
          <a:off x="1972637" y="2608837"/>
          <a:ext cx="7698086" cy="3855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9">
            <a:extLst>
              <a:ext uri="{FF2B5EF4-FFF2-40B4-BE49-F238E27FC236}">
                <a16:creationId xmlns:a16="http://schemas.microsoft.com/office/drawing/2014/main" id="{13B3B135-8C68-FDA4-B654-1D3D89B1D6B6}"/>
              </a:ext>
            </a:extLst>
          </p:cNvPr>
          <p:cNvSpPr>
            <a:spLocks noGrp="1"/>
          </p:cNvSpPr>
          <p:nvPr/>
        </p:nvSpPr>
        <p:spPr>
          <a:xfrm>
            <a:off x="1441123" y="1207325"/>
            <a:ext cx="8229600" cy="763438"/>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4 generally recognized levels of tests:</a:t>
            </a:r>
          </a:p>
        </p:txBody>
      </p:sp>
    </p:spTree>
    <p:extLst>
      <p:ext uri="{BB962C8B-B14F-4D97-AF65-F5344CB8AC3E}">
        <p14:creationId xmlns:p14="http://schemas.microsoft.com/office/powerpoint/2010/main" val="787391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6096000" y="82216"/>
            <a:ext cx="7648632" cy="1888547"/>
          </a:xfrm>
        </p:spPr>
        <p:txBody>
          <a:bodyPr/>
          <a:lstStyle/>
          <a:p>
            <a:pPr algn="ctr"/>
            <a:r>
              <a:rPr lang="en-US" dirty="0"/>
              <a:t>Test levels</a:t>
            </a:r>
          </a:p>
        </p:txBody>
      </p:sp>
      <p:pic>
        <p:nvPicPr>
          <p:cNvPr id="3" name="Content Placeholder 11">
            <a:extLst>
              <a:ext uri="{FF2B5EF4-FFF2-40B4-BE49-F238E27FC236}">
                <a16:creationId xmlns:a16="http://schemas.microsoft.com/office/drawing/2014/main" id="{9CC01EAB-7DDC-6B6A-A571-D2AF3E8E7E21}"/>
              </a:ext>
            </a:extLst>
          </p:cNvPr>
          <p:cNvPicPr>
            <a:picLocks noGrp="1" noChangeAspect="1"/>
          </p:cNvPicPr>
          <p:nvPr/>
        </p:nvPicPr>
        <p:blipFill>
          <a:blip r:embed="rId2"/>
          <a:stretch>
            <a:fillRect/>
          </a:stretch>
        </p:blipFill>
        <p:spPr>
          <a:xfrm>
            <a:off x="1352278" y="1288238"/>
            <a:ext cx="3757204" cy="4281524"/>
          </a:xfrm>
          <a:prstGeom prst="rect">
            <a:avLst/>
          </a:prstGeom>
        </p:spPr>
      </p:pic>
      <p:pic>
        <p:nvPicPr>
          <p:cNvPr id="4" name="Picture 3">
            <a:extLst>
              <a:ext uri="{FF2B5EF4-FFF2-40B4-BE49-F238E27FC236}">
                <a16:creationId xmlns:a16="http://schemas.microsoft.com/office/drawing/2014/main" id="{EA2055D1-DCD0-F62A-85F1-664DD19F8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67" y="1188032"/>
            <a:ext cx="4208746" cy="4381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493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6096000" y="82216"/>
            <a:ext cx="7648632" cy="1888547"/>
          </a:xfrm>
        </p:spPr>
        <p:txBody>
          <a:bodyPr/>
          <a:lstStyle/>
          <a:p>
            <a:pPr algn="ctr"/>
            <a:r>
              <a:rPr lang="en-US" dirty="0"/>
              <a:t>Unit testing</a:t>
            </a:r>
          </a:p>
        </p:txBody>
      </p:sp>
      <p:sp>
        <p:nvSpPr>
          <p:cNvPr id="5" name="Content Placeholder 9">
            <a:extLst>
              <a:ext uri="{FF2B5EF4-FFF2-40B4-BE49-F238E27FC236}">
                <a16:creationId xmlns:a16="http://schemas.microsoft.com/office/drawing/2014/main" id="{7440B9F0-B745-947E-8E7B-A1AA76592049}"/>
              </a:ext>
            </a:extLst>
          </p:cNvPr>
          <p:cNvSpPr>
            <a:spLocks noGrp="1"/>
          </p:cNvSpPr>
          <p:nvPr/>
        </p:nvSpPr>
        <p:spPr>
          <a:xfrm>
            <a:off x="2114909" y="1133475"/>
            <a:ext cx="7962181" cy="4591050"/>
          </a:xfrm>
          <a:prstGeom prst="rect">
            <a:avLst/>
          </a:prstGeom>
        </p:spPr>
        <p:txBody>
          <a:bodyPr/>
          <a:lstStyle>
            <a:lvl1pPr marL="0" indent="0" algn="l" defTabSz="457200" rtl="0" eaLnBrk="1" latinLnBrk="0" hangingPunct="1">
              <a:spcBef>
                <a:spcPct val="20000"/>
              </a:spcBef>
              <a:buFont typeface="Arial"/>
              <a:buNone/>
              <a:defRPr sz="3000" kern="1200" baseline="0">
                <a:solidFill>
                  <a:srgbClr val="2C2F5A"/>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1600" kern="1200">
                <a:solidFill>
                  <a:srgbClr val="2C2F5A"/>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a:buFont typeface="Arial" pitchFamily="34" charset="0"/>
              <a:buChar char="•"/>
            </a:pPr>
            <a:r>
              <a:rPr lang="en-US" dirty="0"/>
              <a:t> used to validate that a </a:t>
            </a:r>
            <a:r>
              <a:rPr lang="en-US" dirty="0">
                <a:solidFill>
                  <a:schemeClr val="accent2"/>
                </a:solidFill>
              </a:rPr>
              <a:t>particular module</a:t>
            </a:r>
            <a:r>
              <a:rPr lang="en-US" dirty="0"/>
              <a:t> of source code is working properly;</a:t>
            </a:r>
          </a:p>
          <a:p>
            <a:pPr>
              <a:buFont typeface="Arial" pitchFamily="34" charset="0"/>
              <a:buChar char="•"/>
            </a:pPr>
            <a:endParaRPr lang="en-US" dirty="0"/>
          </a:p>
          <a:p>
            <a:pPr>
              <a:buFont typeface="Arial" pitchFamily="34" charset="0"/>
              <a:buChar char="•"/>
            </a:pPr>
            <a:r>
              <a:rPr lang="en-US" dirty="0"/>
              <a:t> test cases for all </a:t>
            </a:r>
            <a:r>
              <a:rPr lang="en-US" dirty="0">
                <a:solidFill>
                  <a:schemeClr val="accent2"/>
                </a:solidFill>
              </a:rPr>
              <a:t>functions</a:t>
            </a:r>
            <a:r>
              <a:rPr lang="en-US" dirty="0"/>
              <a:t> and </a:t>
            </a:r>
            <a:r>
              <a:rPr lang="en-US" dirty="0">
                <a:solidFill>
                  <a:schemeClr val="accent2"/>
                </a:solidFill>
              </a:rPr>
              <a:t>methods</a:t>
            </a:r>
          </a:p>
          <a:p>
            <a:endParaRPr lang="en-US" dirty="0"/>
          </a:p>
          <a:p>
            <a:pPr>
              <a:buFont typeface="Arial" pitchFamily="34" charset="0"/>
              <a:buChar char="•"/>
            </a:pPr>
            <a:r>
              <a:rPr lang="en-US" dirty="0"/>
              <a:t> useful for </a:t>
            </a:r>
            <a:r>
              <a:rPr lang="en-US" dirty="0">
                <a:solidFill>
                  <a:schemeClr val="accent2"/>
                </a:solidFill>
              </a:rPr>
              <a:t>regression</a:t>
            </a:r>
            <a:r>
              <a:rPr lang="en-US" dirty="0"/>
              <a:t> testing.</a:t>
            </a:r>
          </a:p>
        </p:txBody>
      </p:sp>
    </p:spTree>
    <p:extLst>
      <p:ext uri="{BB962C8B-B14F-4D97-AF65-F5344CB8AC3E}">
        <p14:creationId xmlns:p14="http://schemas.microsoft.com/office/powerpoint/2010/main" val="252789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a:extLst>
              <a:ext uri="{FF2B5EF4-FFF2-40B4-BE49-F238E27FC236}">
                <a16:creationId xmlns:a16="http://schemas.microsoft.com/office/drawing/2014/main" id="{C462EC59-7585-429A-AE4E-5A27A913157C}"/>
              </a:ext>
            </a:extLst>
          </p:cNvPr>
          <p:cNvGraphicFramePr>
            <a:graphicFrameLocks/>
          </p:cNvGraphicFramePr>
          <p:nvPr>
            <p:extLst>
              <p:ext uri="{D42A27DB-BD31-4B8C-83A1-F6EECF244321}">
                <p14:modId xmlns:p14="http://schemas.microsoft.com/office/powerpoint/2010/main" val="3453573758"/>
              </p:ext>
            </p:extLst>
          </p:nvPr>
        </p:nvGraphicFramePr>
        <p:xfrm>
          <a:off x="4969164" y="928543"/>
          <a:ext cx="6748921" cy="2865120"/>
        </p:xfrm>
        <a:graphic>
          <a:graphicData uri="http://schemas.openxmlformats.org/drawingml/2006/table">
            <a:tbl>
              <a:tblPr firstCol="1" bandRow="1">
                <a:tableStyleId>{5C22544A-7EE6-4342-B048-85BDC9FD1C3A}</a:tableStyleId>
              </a:tblPr>
              <a:tblGrid>
                <a:gridCol w="1924090">
                  <a:extLst>
                    <a:ext uri="{9D8B030D-6E8A-4147-A177-3AD203B41FA5}">
                      <a16:colId xmlns:a16="http://schemas.microsoft.com/office/drawing/2014/main" val="20000"/>
                    </a:ext>
                  </a:extLst>
                </a:gridCol>
                <a:gridCol w="4824831">
                  <a:extLst>
                    <a:ext uri="{9D8B030D-6E8A-4147-A177-3AD203B41FA5}">
                      <a16:colId xmlns:a16="http://schemas.microsoft.com/office/drawing/2014/main" val="20001"/>
                    </a:ext>
                  </a:extLst>
                </a:gridCol>
              </a:tblGrid>
              <a:tr h="292726">
                <a:tc>
                  <a:txBody>
                    <a:bodyPr/>
                    <a:lstStyle/>
                    <a:p>
                      <a:pPr marL="0" algn="l" defTabSz="914400" rtl="0" eaLnBrk="1" latinLnBrk="0" hangingPunct="1"/>
                      <a:r>
                        <a:rPr lang="en-US" sz="1400" b="0" kern="1200" dirty="0">
                          <a:solidFill>
                            <a:schemeClr val="bg1">
                              <a:lumMod val="50000"/>
                            </a:schemeClr>
                          </a:solidFill>
                          <a:latin typeface="+mj-lt"/>
                          <a:ea typeface="+mn-ea"/>
                          <a:cs typeface="+mn-cs"/>
                        </a:rPr>
                        <a:t>DOCUMENT ID</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latin typeface="+mj-lt"/>
                        </a:rPr>
                        <a:t>1111</a:t>
                      </a: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2726">
                <a:tc>
                  <a:txBody>
                    <a:bodyPr/>
                    <a:lstStyle/>
                    <a:p>
                      <a:pPr marL="0" algn="l" defTabSz="914400" rtl="0" eaLnBrk="1" latinLnBrk="0" hangingPunct="1"/>
                      <a:r>
                        <a:rPr lang="en-US" sz="1400" b="0" kern="1200" dirty="0">
                          <a:solidFill>
                            <a:schemeClr val="bg1">
                              <a:lumMod val="50000"/>
                            </a:schemeClr>
                          </a:solidFill>
                          <a:latin typeface="+mj-lt"/>
                          <a:ea typeface="+mn-ea"/>
                          <a:cs typeface="+mn-cs"/>
                        </a:rPr>
                        <a:t>TEMPLATE ID</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mj-lt"/>
                        </a:rPr>
                        <a:t>AQA Pre-Employments 2022</a:t>
                      </a: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5617">
                <a:tc>
                  <a:txBody>
                    <a:bodyPr/>
                    <a:lstStyle/>
                    <a:p>
                      <a:pPr marL="0" algn="l" defTabSz="914400" rtl="0" eaLnBrk="1" latinLnBrk="0" hangingPunct="1"/>
                      <a:r>
                        <a:rPr lang="en-US" sz="1400" b="0" kern="1200" dirty="0">
                          <a:solidFill>
                            <a:schemeClr val="bg1">
                              <a:lumMod val="50000"/>
                            </a:schemeClr>
                          </a:solidFill>
                          <a:latin typeface="+mj-lt"/>
                          <a:ea typeface="+mn-ea"/>
                          <a:cs typeface="+mn-cs"/>
                        </a:rPr>
                        <a:t>CLASSIFICATION</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dirty="0">
                          <a:latin typeface="+mj-lt"/>
                        </a:rPr>
                        <a:t>PUBLIC/INTERNAL [4CH-INT] / CONFIDENTIAL [4CH-CNF] / RESTRICTED [4CH-RST] (most restricted access). Default: INTERNAL [4CH-INT]</a:t>
                      </a:r>
                      <a:endParaRPr lang="en-US" sz="1400" b="0" dirty="0">
                        <a:latin typeface="+mj-lt"/>
                      </a:endParaRP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2726">
                <a:tc>
                  <a:txBody>
                    <a:bodyPr/>
                    <a:lstStyle/>
                    <a:p>
                      <a:pPr marL="0" algn="l" defTabSz="914400" rtl="0" eaLnBrk="1" latinLnBrk="0" hangingPunct="1"/>
                      <a:r>
                        <a:rPr lang="en-US" sz="1400" b="0" kern="1200" dirty="0">
                          <a:solidFill>
                            <a:schemeClr val="bg1">
                              <a:lumMod val="50000"/>
                            </a:schemeClr>
                          </a:solidFill>
                          <a:latin typeface="+mj-lt"/>
                          <a:ea typeface="+mn-ea"/>
                          <a:cs typeface="+mn-cs"/>
                        </a:rPr>
                        <a:t>REVISION NO.</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mj-lt"/>
                        </a:rPr>
                        <a:t>1.0</a:t>
                      </a:r>
                      <a:endParaRPr lang="en-US" sz="1400" b="0" dirty="0">
                        <a:latin typeface="+mj-lt"/>
                      </a:endParaRP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058490"/>
                  </a:ext>
                </a:extLst>
              </a:tr>
              <a:tr h="292726">
                <a:tc>
                  <a:txBody>
                    <a:bodyPr/>
                    <a:lstStyle/>
                    <a:p>
                      <a:r>
                        <a:rPr lang="en-US" sz="1400" b="0" dirty="0">
                          <a:solidFill>
                            <a:schemeClr val="bg1">
                              <a:lumMod val="50000"/>
                            </a:schemeClr>
                          </a:solidFill>
                          <a:latin typeface="+mj-lt"/>
                        </a:rPr>
                        <a:t>LAST MODIFIED</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latin typeface="+mj-lt"/>
                        </a:rPr>
                        <a:t>20-10-2022</a:t>
                      </a: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2956696"/>
                  </a:ext>
                </a:extLst>
              </a:tr>
              <a:tr h="292726">
                <a:tc>
                  <a:txBody>
                    <a:bodyPr/>
                    <a:lstStyle/>
                    <a:p>
                      <a:r>
                        <a:rPr lang="en-US" sz="1400" b="0" dirty="0">
                          <a:solidFill>
                            <a:schemeClr val="bg1">
                              <a:lumMod val="50000"/>
                            </a:schemeClr>
                          </a:solidFill>
                          <a:latin typeface="+mj-lt"/>
                        </a:rPr>
                        <a:t>INFORMATION OWNER</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latin typeface="+mj-lt"/>
                        </a:rPr>
                        <a:t>Gyorfi Istvan / Andrei Enea</a:t>
                      </a: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7002602"/>
                  </a:ext>
                </a:extLst>
              </a:tr>
              <a:tr h="292726">
                <a:tc>
                  <a:txBody>
                    <a:bodyPr/>
                    <a:lstStyle/>
                    <a:p>
                      <a:r>
                        <a:rPr lang="en-US" sz="1400" b="0" dirty="0">
                          <a:solidFill>
                            <a:schemeClr val="bg1">
                              <a:lumMod val="50000"/>
                            </a:schemeClr>
                          </a:solidFill>
                          <a:latin typeface="+mj-lt"/>
                        </a:rPr>
                        <a:t>EMAIL</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latin typeface="+mj-lt"/>
                      </a:endParaRP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2919130"/>
                  </a:ext>
                </a:extLst>
              </a:tr>
              <a:tr h="292726">
                <a:tc>
                  <a:txBody>
                    <a:bodyPr/>
                    <a:lstStyle/>
                    <a:p>
                      <a:r>
                        <a:rPr lang="en-US" sz="1400" b="0" dirty="0">
                          <a:solidFill>
                            <a:schemeClr val="bg1">
                              <a:lumMod val="50000"/>
                            </a:schemeClr>
                          </a:solidFill>
                          <a:latin typeface="+mj-lt"/>
                        </a:rPr>
                        <a:t>AUDIENCE</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latin typeface="+mj-lt"/>
                      </a:endParaRP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4055733"/>
                  </a:ext>
                </a:extLst>
              </a:tr>
            </a:tbl>
          </a:graphicData>
        </a:graphic>
      </p:graphicFrame>
      <p:sp>
        <p:nvSpPr>
          <p:cNvPr id="6" name="Title 5">
            <a:extLst>
              <a:ext uri="{FF2B5EF4-FFF2-40B4-BE49-F238E27FC236}">
                <a16:creationId xmlns:a16="http://schemas.microsoft.com/office/drawing/2014/main" id="{7A89295A-5881-42DF-B628-A85D5E363265}"/>
              </a:ext>
            </a:extLst>
          </p:cNvPr>
          <p:cNvSpPr>
            <a:spLocks noGrp="1"/>
          </p:cNvSpPr>
          <p:nvPr>
            <p:ph type="title"/>
          </p:nvPr>
        </p:nvSpPr>
        <p:spPr/>
        <p:txBody>
          <a:bodyPr/>
          <a:lstStyle/>
          <a:p>
            <a:r>
              <a:rPr lang="en-US" dirty="0"/>
              <a:t>DOCUMENT METADATA</a:t>
            </a:r>
          </a:p>
        </p:txBody>
      </p:sp>
      <p:graphicFrame>
        <p:nvGraphicFramePr>
          <p:cNvPr id="7" name="Content Placeholder 6">
            <a:extLst>
              <a:ext uri="{FF2B5EF4-FFF2-40B4-BE49-F238E27FC236}">
                <a16:creationId xmlns:a16="http://schemas.microsoft.com/office/drawing/2014/main" id="{AD8E6F6C-359C-4E1E-9943-4C048A8BCB14}"/>
              </a:ext>
            </a:extLst>
          </p:cNvPr>
          <p:cNvGraphicFramePr>
            <a:graphicFrameLocks/>
          </p:cNvGraphicFramePr>
          <p:nvPr>
            <p:extLst>
              <p:ext uri="{D42A27DB-BD31-4B8C-83A1-F6EECF244321}">
                <p14:modId xmlns:p14="http://schemas.microsoft.com/office/powerpoint/2010/main" val="3526052476"/>
              </p:ext>
            </p:extLst>
          </p:nvPr>
        </p:nvGraphicFramePr>
        <p:xfrm>
          <a:off x="718128" y="4829092"/>
          <a:ext cx="10999957" cy="822960"/>
        </p:xfrm>
        <a:graphic>
          <a:graphicData uri="http://schemas.openxmlformats.org/drawingml/2006/table">
            <a:tbl>
              <a:tblPr firstCol="1" bandRow="1">
                <a:tableStyleId>{5C22544A-7EE6-4342-B048-85BDC9FD1C3A}</a:tableStyleId>
              </a:tblPr>
              <a:tblGrid>
                <a:gridCol w="969478">
                  <a:extLst>
                    <a:ext uri="{9D8B030D-6E8A-4147-A177-3AD203B41FA5}">
                      <a16:colId xmlns:a16="http://schemas.microsoft.com/office/drawing/2014/main" val="20000"/>
                    </a:ext>
                  </a:extLst>
                </a:gridCol>
                <a:gridCol w="1286833">
                  <a:extLst>
                    <a:ext uri="{9D8B030D-6E8A-4147-A177-3AD203B41FA5}">
                      <a16:colId xmlns:a16="http://schemas.microsoft.com/office/drawing/2014/main" val="20001"/>
                    </a:ext>
                  </a:extLst>
                </a:gridCol>
                <a:gridCol w="1542072">
                  <a:extLst>
                    <a:ext uri="{9D8B030D-6E8A-4147-A177-3AD203B41FA5}">
                      <a16:colId xmlns:a16="http://schemas.microsoft.com/office/drawing/2014/main" val="937903675"/>
                    </a:ext>
                  </a:extLst>
                </a:gridCol>
                <a:gridCol w="1478263">
                  <a:extLst>
                    <a:ext uri="{9D8B030D-6E8A-4147-A177-3AD203B41FA5}">
                      <a16:colId xmlns:a16="http://schemas.microsoft.com/office/drawing/2014/main" val="3997140309"/>
                    </a:ext>
                  </a:extLst>
                </a:gridCol>
                <a:gridCol w="1531437">
                  <a:extLst>
                    <a:ext uri="{9D8B030D-6E8A-4147-A177-3AD203B41FA5}">
                      <a16:colId xmlns:a16="http://schemas.microsoft.com/office/drawing/2014/main" val="380693653"/>
                    </a:ext>
                  </a:extLst>
                </a:gridCol>
                <a:gridCol w="1456993">
                  <a:extLst>
                    <a:ext uri="{9D8B030D-6E8A-4147-A177-3AD203B41FA5}">
                      <a16:colId xmlns:a16="http://schemas.microsoft.com/office/drawing/2014/main" val="2157911897"/>
                    </a:ext>
                  </a:extLst>
                </a:gridCol>
                <a:gridCol w="2734881">
                  <a:extLst>
                    <a:ext uri="{9D8B030D-6E8A-4147-A177-3AD203B41FA5}">
                      <a16:colId xmlns:a16="http://schemas.microsoft.com/office/drawing/2014/main" val="1807706090"/>
                    </a:ext>
                  </a:extLst>
                </a:gridCol>
              </a:tblGrid>
              <a:tr h="227884">
                <a:tc>
                  <a:txBody>
                    <a:bodyPr/>
                    <a:lstStyle/>
                    <a:p>
                      <a:pPr marL="0" algn="l" defTabSz="914400" rtl="0" eaLnBrk="1" latinLnBrk="0" hangingPunct="1"/>
                      <a:r>
                        <a:rPr lang="en-US" sz="1400" b="0" kern="1200" dirty="0">
                          <a:solidFill>
                            <a:schemeClr val="bg1">
                              <a:lumMod val="50000"/>
                            </a:schemeClr>
                          </a:solidFill>
                          <a:latin typeface="+mj-lt"/>
                          <a:ea typeface="+mn-ea"/>
                          <a:cs typeface="+mn-cs"/>
                        </a:rPr>
                        <a:t>REVISION</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DATE</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AUTHOR</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REVISED BY</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APPROVED BY</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STATUS</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DESCRIPTION OF CHANGE</a:t>
                      </a: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3026988"/>
                  </a:ext>
                </a:extLst>
              </a:tr>
              <a:tr h="227884">
                <a:tc>
                  <a:txBody>
                    <a:bodyPr/>
                    <a:lstStyle/>
                    <a:p>
                      <a:r>
                        <a:rPr lang="en-US" sz="1400" b="0" dirty="0">
                          <a:solidFill>
                            <a:srgbClr val="404040"/>
                          </a:solidFill>
                          <a:latin typeface="+mj-lt"/>
                        </a:rPr>
                        <a:t>1.0</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kern="1200" dirty="0">
                          <a:solidFill>
                            <a:schemeClr val="dk1"/>
                          </a:solidFill>
                          <a:latin typeface="+mj-lt"/>
                          <a:ea typeface="+mn-ea"/>
                          <a:cs typeface="+mn-cs"/>
                        </a:rPr>
                        <a:t>20-10-2022</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mj-lt"/>
                          <a:ea typeface="+mn-ea"/>
                          <a:cs typeface="+mn-cs"/>
                        </a:rPr>
                        <a:t>Gyorfi Istvan</a:t>
                      </a:r>
                      <a:endParaRPr lang="en-US" sz="1400" b="0" kern="1200" dirty="0">
                        <a:solidFill>
                          <a:schemeClr val="dk1"/>
                        </a:solidFill>
                        <a:latin typeface="+mj-lt"/>
                        <a:ea typeface="+mn-ea"/>
                        <a:cs typeface="+mn-cs"/>
                      </a:endParaRP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kern="1200" dirty="0">
                          <a:solidFill>
                            <a:schemeClr val="dk1"/>
                          </a:solidFill>
                          <a:latin typeface="+mj-lt"/>
                          <a:ea typeface="+mn-ea"/>
                          <a:cs typeface="+mn-cs"/>
                        </a:rPr>
                        <a:t>Reviser’s Name &amp; Role </a:t>
                      </a:r>
                      <a:endParaRPr lang="en-US" sz="1400" b="0" kern="1200" dirty="0">
                        <a:solidFill>
                          <a:schemeClr val="dk1"/>
                        </a:solidFill>
                        <a:latin typeface="+mj-lt"/>
                        <a:ea typeface="+mn-ea"/>
                        <a:cs typeface="+mn-cs"/>
                      </a:endParaRP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j-lt"/>
                          <a:ea typeface="+mn-ea"/>
                          <a:cs typeface="+mn-cs"/>
                        </a:rPr>
                        <a:t>Approver’s Name &amp; Role</a:t>
                      </a:r>
                      <a:endParaRPr lang="en-US" sz="1400" b="0" kern="1200" dirty="0">
                        <a:solidFill>
                          <a:schemeClr val="dk1"/>
                        </a:solidFill>
                        <a:latin typeface="+mj-lt"/>
                        <a:ea typeface="+mn-ea"/>
                        <a:cs typeface="+mn-cs"/>
                      </a:endParaRP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j-lt"/>
                          <a:ea typeface="+mn-ea"/>
                          <a:cs typeface="+mn-cs"/>
                        </a:rPr>
                        <a:t>Draft</a:t>
                      </a:r>
                      <a:endParaRPr lang="en-US" sz="1400" b="0" kern="1200" dirty="0">
                        <a:solidFill>
                          <a:schemeClr val="dk1"/>
                        </a:solidFill>
                        <a:latin typeface="+mj-lt"/>
                        <a:ea typeface="+mn-ea"/>
                        <a:cs typeface="+mn-cs"/>
                      </a:endParaRP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latin typeface="+mj-lt"/>
                      </a:endParaRP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8" name="Content Placeholder 4">
            <a:extLst>
              <a:ext uri="{FF2B5EF4-FFF2-40B4-BE49-F238E27FC236}">
                <a16:creationId xmlns:a16="http://schemas.microsoft.com/office/drawing/2014/main" id="{04C95546-3B3E-420E-BAF9-C20FBBC0AEBB}"/>
              </a:ext>
            </a:extLst>
          </p:cNvPr>
          <p:cNvSpPr txBox="1">
            <a:spLocks/>
          </p:cNvSpPr>
          <p:nvPr/>
        </p:nvSpPr>
        <p:spPr>
          <a:xfrm>
            <a:off x="718129" y="4123587"/>
            <a:ext cx="6505286" cy="5207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mj-lt"/>
              </a:rPr>
              <a:t>Revision History</a:t>
            </a:r>
          </a:p>
        </p:txBody>
      </p:sp>
    </p:spTree>
    <p:extLst>
      <p:ext uri="{BB962C8B-B14F-4D97-AF65-F5344CB8AC3E}">
        <p14:creationId xmlns:p14="http://schemas.microsoft.com/office/powerpoint/2010/main" val="1769754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6096000" y="82216"/>
            <a:ext cx="7648632" cy="1888547"/>
          </a:xfrm>
        </p:spPr>
        <p:txBody>
          <a:bodyPr/>
          <a:lstStyle/>
          <a:p>
            <a:pPr algn="ctr"/>
            <a:r>
              <a:rPr lang="en-US" dirty="0"/>
              <a:t>Unit testing</a:t>
            </a:r>
          </a:p>
        </p:txBody>
      </p:sp>
      <p:sp>
        <p:nvSpPr>
          <p:cNvPr id="3" name="Content Placeholder 9">
            <a:extLst>
              <a:ext uri="{FF2B5EF4-FFF2-40B4-BE49-F238E27FC236}">
                <a16:creationId xmlns:a16="http://schemas.microsoft.com/office/drawing/2014/main" id="{690A50BA-16A7-4C18-24F3-0EB17EC061B6}"/>
              </a:ext>
            </a:extLst>
          </p:cNvPr>
          <p:cNvSpPr>
            <a:spLocks noGrp="1"/>
          </p:cNvSpPr>
          <p:nvPr/>
        </p:nvSpPr>
        <p:spPr>
          <a:xfrm>
            <a:off x="1981200" y="864502"/>
            <a:ext cx="8229600" cy="5128997"/>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accent2"/>
                </a:solidFill>
              </a:rPr>
              <a:t>goal</a:t>
            </a:r>
            <a:r>
              <a:rPr lang="en-US" dirty="0"/>
              <a:t> :</a:t>
            </a:r>
          </a:p>
          <a:p>
            <a:pPr lvl="1">
              <a:buFont typeface="Arial" pitchFamily="34" charset="0"/>
              <a:buChar char="•"/>
            </a:pPr>
            <a:r>
              <a:rPr lang="en-US" dirty="0"/>
              <a:t> to test each part of the program in isolation;</a:t>
            </a:r>
          </a:p>
          <a:p>
            <a:pPr lvl="1">
              <a:buFont typeface="Arial" pitchFamily="34" charset="0"/>
              <a:buChar char="•"/>
            </a:pPr>
            <a:r>
              <a:rPr lang="en-US" dirty="0"/>
              <a:t> prove that individual parts are correct.</a:t>
            </a:r>
          </a:p>
          <a:p>
            <a:endParaRPr lang="en-US" sz="1400" dirty="0"/>
          </a:p>
          <a:p>
            <a:r>
              <a:rPr lang="en-US" dirty="0">
                <a:solidFill>
                  <a:schemeClr val="accent2"/>
                </a:solidFill>
              </a:rPr>
              <a:t>benefits</a:t>
            </a:r>
            <a:r>
              <a:rPr lang="en-US" dirty="0"/>
              <a:t>:</a:t>
            </a:r>
          </a:p>
          <a:p>
            <a:pPr lvl="1">
              <a:buFont typeface="Arial" pitchFamily="34" charset="0"/>
              <a:buChar char="•"/>
            </a:pPr>
            <a:r>
              <a:rPr lang="en-US" dirty="0"/>
              <a:t> facilitates changes (decreases risks);</a:t>
            </a:r>
          </a:p>
          <a:p>
            <a:pPr lvl="1">
              <a:buFont typeface="Arial" pitchFamily="34" charset="0"/>
              <a:buChar char="•"/>
            </a:pPr>
            <a:r>
              <a:rPr lang="en-US" dirty="0"/>
              <a:t> simplifies integration;</a:t>
            </a:r>
          </a:p>
          <a:p>
            <a:pPr lvl="1">
              <a:buFont typeface="Arial" pitchFamily="34" charset="0"/>
              <a:buChar char="•"/>
            </a:pPr>
            <a:r>
              <a:rPr lang="en-US" dirty="0"/>
              <a:t> separation of testing the Interface from Implementation.</a:t>
            </a:r>
          </a:p>
        </p:txBody>
      </p:sp>
    </p:spTree>
    <p:extLst>
      <p:ext uri="{BB962C8B-B14F-4D97-AF65-F5344CB8AC3E}">
        <p14:creationId xmlns:p14="http://schemas.microsoft.com/office/powerpoint/2010/main" val="3308277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715256" y="91360"/>
            <a:ext cx="7648632" cy="1888547"/>
          </a:xfrm>
        </p:spPr>
        <p:txBody>
          <a:bodyPr/>
          <a:lstStyle/>
          <a:p>
            <a:pPr algn="ctr"/>
            <a:r>
              <a:rPr lang="en-US" dirty="0"/>
              <a:t>Unit test design</a:t>
            </a:r>
          </a:p>
        </p:txBody>
      </p:sp>
      <p:pic>
        <p:nvPicPr>
          <p:cNvPr id="4" name="Content Placeholder 15">
            <a:extLst>
              <a:ext uri="{FF2B5EF4-FFF2-40B4-BE49-F238E27FC236}">
                <a16:creationId xmlns:a16="http://schemas.microsoft.com/office/drawing/2014/main" id="{EE6BBBE6-6F9D-3EBE-82DD-C8AB762C7646}"/>
              </a:ext>
            </a:extLst>
          </p:cNvPr>
          <p:cNvPicPr>
            <a:picLocks noGrp="1" noChangeAspect="1"/>
          </p:cNvPicPr>
          <p:nvPr/>
        </p:nvPicPr>
        <p:blipFill>
          <a:blip r:embed="rId2"/>
          <a:stretch>
            <a:fillRect/>
          </a:stretch>
        </p:blipFill>
        <p:spPr>
          <a:xfrm>
            <a:off x="4386273" y="879520"/>
            <a:ext cx="3114654" cy="3114654"/>
          </a:xfrm>
          <a:prstGeom prst="rect">
            <a:avLst/>
          </a:prstGeom>
        </p:spPr>
      </p:pic>
      <p:sp>
        <p:nvSpPr>
          <p:cNvPr id="5" name="Content Placeholder 8">
            <a:extLst>
              <a:ext uri="{FF2B5EF4-FFF2-40B4-BE49-F238E27FC236}">
                <a16:creationId xmlns:a16="http://schemas.microsoft.com/office/drawing/2014/main" id="{2B690772-AC7D-C1F3-8B00-047FACD51D35}"/>
              </a:ext>
            </a:extLst>
          </p:cNvPr>
          <p:cNvSpPr>
            <a:spLocks noGrp="1"/>
          </p:cNvSpPr>
          <p:nvPr/>
        </p:nvSpPr>
        <p:spPr>
          <a:xfrm>
            <a:off x="1828800" y="4509878"/>
            <a:ext cx="8229600" cy="1191045"/>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a:solidFill>
                  <a:schemeClr val="accent2"/>
                </a:solidFill>
              </a:rPr>
              <a:t>What</a:t>
            </a:r>
            <a:r>
              <a:rPr lang="en-US" sz="3600" dirty="0"/>
              <a:t> can we test for a function / method ?</a:t>
            </a:r>
          </a:p>
          <a:p>
            <a:r>
              <a:rPr lang="en-US" sz="3600" dirty="0"/>
              <a:t>What </a:t>
            </a:r>
            <a:r>
              <a:rPr lang="en-US" sz="3600" dirty="0">
                <a:solidFill>
                  <a:schemeClr val="accent2"/>
                </a:solidFill>
              </a:rPr>
              <a:t>tests </a:t>
            </a:r>
            <a:r>
              <a:rPr lang="en-US" sz="3600" dirty="0"/>
              <a:t>can we design ?</a:t>
            </a:r>
          </a:p>
        </p:txBody>
      </p:sp>
    </p:spTree>
    <p:extLst>
      <p:ext uri="{BB962C8B-B14F-4D97-AF65-F5344CB8AC3E}">
        <p14:creationId xmlns:p14="http://schemas.microsoft.com/office/powerpoint/2010/main" val="3297467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715256" y="91360"/>
            <a:ext cx="7648632" cy="1888547"/>
          </a:xfrm>
        </p:spPr>
        <p:txBody>
          <a:bodyPr/>
          <a:lstStyle/>
          <a:p>
            <a:pPr algn="ctr"/>
            <a:r>
              <a:rPr lang="en-US" dirty="0"/>
              <a:t>Unit test design</a:t>
            </a:r>
          </a:p>
        </p:txBody>
      </p:sp>
      <p:graphicFrame>
        <p:nvGraphicFramePr>
          <p:cNvPr id="6" name="Content Placeholder 15">
            <a:extLst>
              <a:ext uri="{FF2B5EF4-FFF2-40B4-BE49-F238E27FC236}">
                <a16:creationId xmlns:a16="http://schemas.microsoft.com/office/drawing/2014/main" id="{318F198A-0164-14C1-0837-09DC4FCEAD2A}"/>
              </a:ext>
            </a:extLst>
          </p:cNvPr>
          <p:cNvGraphicFramePr>
            <a:graphicFrameLocks noGrp="1"/>
          </p:cNvGraphicFramePr>
          <p:nvPr>
            <p:extLst>
              <p:ext uri="{D42A27DB-BD31-4B8C-83A1-F6EECF244321}">
                <p14:modId xmlns:p14="http://schemas.microsoft.com/office/powerpoint/2010/main" val="170739135"/>
              </p:ext>
            </p:extLst>
          </p:nvPr>
        </p:nvGraphicFramePr>
        <p:xfrm>
          <a:off x="1981200" y="3271999"/>
          <a:ext cx="8229600" cy="2691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16">
            <a:extLst>
              <a:ext uri="{FF2B5EF4-FFF2-40B4-BE49-F238E27FC236}">
                <a16:creationId xmlns:a16="http://schemas.microsoft.com/office/drawing/2014/main" id="{78476960-CCBA-830A-7B7F-FA403FA2D007}"/>
              </a:ext>
            </a:extLst>
          </p:cNvPr>
          <p:cNvSpPr txBox="1"/>
          <p:nvPr/>
        </p:nvSpPr>
        <p:spPr>
          <a:xfrm>
            <a:off x="2238330" y="1979907"/>
            <a:ext cx="77153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solidFill>
                  <a:srgbClr val="2C2F5A"/>
                </a:solidFill>
              </a:rPr>
              <a:t>Tests can be designed to verify:</a:t>
            </a:r>
          </a:p>
        </p:txBody>
      </p:sp>
    </p:spTree>
    <p:extLst>
      <p:ext uri="{BB962C8B-B14F-4D97-AF65-F5344CB8AC3E}">
        <p14:creationId xmlns:p14="http://schemas.microsoft.com/office/powerpoint/2010/main" val="1615516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806696" y="118792"/>
            <a:ext cx="7648632" cy="1888547"/>
          </a:xfrm>
        </p:spPr>
        <p:txBody>
          <a:bodyPr/>
          <a:lstStyle/>
          <a:p>
            <a:pPr algn="ctr"/>
            <a:r>
              <a:rPr lang="en-US" dirty="0"/>
              <a:t>integration testing</a:t>
            </a:r>
          </a:p>
        </p:txBody>
      </p:sp>
      <p:sp>
        <p:nvSpPr>
          <p:cNvPr id="3" name="Content Placeholder 9">
            <a:extLst>
              <a:ext uri="{FF2B5EF4-FFF2-40B4-BE49-F238E27FC236}">
                <a16:creationId xmlns:a16="http://schemas.microsoft.com/office/drawing/2014/main" id="{2D42F559-2429-FE53-A281-B79B8664D2EB}"/>
              </a:ext>
            </a:extLst>
          </p:cNvPr>
          <p:cNvSpPr>
            <a:spLocks noGrp="1"/>
          </p:cNvSpPr>
          <p:nvPr/>
        </p:nvSpPr>
        <p:spPr>
          <a:xfrm>
            <a:off x="1879093" y="1334900"/>
            <a:ext cx="8305798" cy="4883144"/>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itchFamily="34" charset="0"/>
              <a:buChar char="•"/>
            </a:pPr>
            <a:r>
              <a:rPr lang="en-US" sz="3200" dirty="0"/>
              <a:t> Integration testing is a logical extension of unit testing. </a:t>
            </a:r>
          </a:p>
          <a:p>
            <a:pPr>
              <a:buFont typeface="Arial" pitchFamily="34" charset="0"/>
              <a:buChar char="•"/>
            </a:pPr>
            <a:r>
              <a:rPr lang="en-US" sz="3200" dirty="0"/>
              <a:t> Evaluates </a:t>
            </a:r>
            <a:r>
              <a:rPr lang="en-US" sz="3200" dirty="0">
                <a:solidFill>
                  <a:schemeClr val="accent2"/>
                </a:solidFill>
              </a:rPr>
              <a:t>interaction</a:t>
            </a:r>
            <a:r>
              <a:rPr lang="en-US" sz="3200" dirty="0"/>
              <a:t> between components (software components, hardware components, or both);</a:t>
            </a:r>
          </a:p>
          <a:p>
            <a:pPr>
              <a:buFont typeface="Arial" pitchFamily="34" charset="0"/>
              <a:buChar char="•"/>
            </a:pPr>
            <a:r>
              <a:rPr lang="en-US" sz="3200" dirty="0"/>
              <a:t> Goal is to verify that </a:t>
            </a:r>
            <a:r>
              <a:rPr lang="en-US" sz="3200" dirty="0">
                <a:solidFill>
                  <a:schemeClr val="accent2"/>
                </a:solidFill>
              </a:rPr>
              <a:t>real world workflows</a:t>
            </a:r>
            <a:r>
              <a:rPr lang="en-US" sz="3200" dirty="0"/>
              <a:t> are successful.</a:t>
            </a:r>
          </a:p>
        </p:txBody>
      </p:sp>
    </p:spTree>
    <p:extLst>
      <p:ext uri="{BB962C8B-B14F-4D97-AF65-F5344CB8AC3E}">
        <p14:creationId xmlns:p14="http://schemas.microsoft.com/office/powerpoint/2010/main" val="2845394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806696" y="118792"/>
            <a:ext cx="7648632" cy="1888547"/>
          </a:xfrm>
        </p:spPr>
        <p:txBody>
          <a:bodyPr/>
          <a:lstStyle/>
          <a:p>
            <a:pPr algn="ctr"/>
            <a:r>
              <a:rPr lang="en-US" dirty="0"/>
              <a:t>integration testing</a:t>
            </a:r>
          </a:p>
        </p:txBody>
      </p:sp>
      <p:grpSp>
        <p:nvGrpSpPr>
          <p:cNvPr id="4" name="Group 3">
            <a:extLst>
              <a:ext uri="{FF2B5EF4-FFF2-40B4-BE49-F238E27FC236}">
                <a16:creationId xmlns:a16="http://schemas.microsoft.com/office/drawing/2014/main" id="{969B5B8E-9D9A-A6F8-2A4F-4579EE99EDC7}"/>
              </a:ext>
            </a:extLst>
          </p:cNvPr>
          <p:cNvGrpSpPr/>
          <p:nvPr/>
        </p:nvGrpSpPr>
        <p:grpSpPr>
          <a:xfrm>
            <a:off x="1956449" y="2643385"/>
            <a:ext cx="8279101" cy="3217151"/>
            <a:chOff x="376384" y="1254642"/>
            <a:chExt cx="8279101" cy="3217151"/>
          </a:xfrm>
        </p:grpSpPr>
        <p:pic>
          <p:nvPicPr>
            <p:cNvPr id="5" name="Picture 4">
              <a:extLst>
                <a:ext uri="{FF2B5EF4-FFF2-40B4-BE49-F238E27FC236}">
                  <a16:creationId xmlns:a16="http://schemas.microsoft.com/office/drawing/2014/main" id="{915BC395-D489-3EDE-1CD2-5415880D86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46"/>
            <a:stretch/>
          </p:blipFill>
          <p:spPr bwMode="auto">
            <a:xfrm>
              <a:off x="376384" y="1254643"/>
              <a:ext cx="5886630" cy="321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C12C0EC0-9DF2-CA13-E051-2C8DBC22DA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026" r="8199" b="5280"/>
            <a:stretch/>
          </p:blipFill>
          <p:spPr bwMode="auto">
            <a:xfrm>
              <a:off x="5749448" y="1254642"/>
              <a:ext cx="2906037" cy="321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extBox 16">
            <a:extLst>
              <a:ext uri="{FF2B5EF4-FFF2-40B4-BE49-F238E27FC236}">
                <a16:creationId xmlns:a16="http://schemas.microsoft.com/office/drawing/2014/main" id="{0A4033E3-F17D-8F07-EE2A-A732C690B6BC}"/>
              </a:ext>
            </a:extLst>
          </p:cNvPr>
          <p:cNvSpPr txBox="1"/>
          <p:nvPr/>
        </p:nvSpPr>
        <p:spPr>
          <a:xfrm>
            <a:off x="1842090" y="1360792"/>
            <a:ext cx="7715340"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000" dirty="0">
                <a:solidFill>
                  <a:srgbClr val="2C2F5A"/>
                </a:solidFill>
              </a:rPr>
              <a:t>Example</a:t>
            </a:r>
          </a:p>
        </p:txBody>
      </p:sp>
    </p:spTree>
    <p:extLst>
      <p:ext uri="{BB962C8B-B14F-4D97-AF65-F5344CB8AC3E}">
        <p14:creationId xmlns:p14="http://schemas.microsoft.com/office/powerpoint/2010/main" val="1605971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806696" y="118792"/>
            <a:ext cx="7648632" cy="1888547"/>
          </a:xfrm>
        </p:spPr>
        <p:txBody>
          <a:bodyPr/>
          <a:lstStyle/>
          <a:p>
            <a:pPr algn="ctr"/>
            <a:r>
              <a:rPr lang="en-US" dirty="0"/>
              <a:t>integration testing</a:t>
            </a:r>
          </a:p>
        </p:txBody>
      </p:sp>
      <p:sp>
        <p:nvSpPr>
          <p:cNvPr id="3" name="Content Placeholder 9">
            <a:extLst>
              <a:ext uri="{FF2B5EF4-FFF2-40B4-BE49-F238E27FC236}">
                <a16:creationId xmlns:a16="http://schemas.microsoft.com/office/drawing/2014/main" id="{8B2143D8-7A09-F878-0442-6AF055991C93}"/>
              </a:ext>
            </a:extLst>
          </p:cNvPr>
          <p:cNvSpPr>
            <a:spLocks noGrp="1"/>
          </p:cNvSpPr>
          <p:nvPr/>
        </p:nvSpPr>
        <p:spPr>
          <a:xfrm>
            <a:off x="1981200" y="1166019"/>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Two approaches:</a:t>
            </a:r>
          </a:p>
          <a:p>
            <a:endParaRPr lang="en-US" sz="2800" dirty="0"/>
          </a:p>
          <a:p>
            <a:pPr marL="571500" indent="-571500">
              <a:buFont typeface="Arial" panose="020B0604020202020204" pitchFamily="34" charset="0"/>
              <a:buChar char="•"/>
            </a:pPr>
            <a:r>
              <a:rPr lang="en-US" sz="2400" b="1" dirty="0"/>
              <a:t>Bottom-up integration testing:</a:t>
            </a:r>
            <a:r>
              <a:rPr lang="en-US" sz="2400" dirty="0"/>
              <a:t> requires the lowest-level units be tested and integrated first. These units are frequently referred to as utility modules.</a:t>
            </a:r>
          </a:p>
          <a:p>
            <a:pPr marL="571500" indent="-571500">
              <a:buFont typeface="Arial" panose="020B0604020202020204" pitchFamily="34" charset="0"/>
              <a:buChar char="•"/>
            </a:pPr>
            <a:endParaRPr lang="en-US" sz="2400" dirty="0"/>
          </a:p>
          <a:p>
            <a:pPr marL="571500" indent="-571500">
              <a:buFont typeface="Arial" panose="020B0604020202020204" pitchFamily="34" charset="0"/>
              <a:buChar char="•"/>
            </a:pPr>
            <a:r>
              <a:rPr lang="en-US" sz="2400" b="1" dirty="0"/>
              <a:t>Top-down integration testing:</a:t>
            </a:r>
            <a:r>
              <a:rPr lang="en-US" sz="2400" dirty="0"/>
              <a:t> Testing takes place from top to bottom, following the control flow or architectural structure (e.g. starting from the GUI or main menu).</a:t>
            </a:r>
          </a:p>
        </p:txBody>
      </p:sp>
    </p:spTree>
    <p:extLst>
      <p:ext uri="{BB962C8B-B14F-4D97-AF65-F5344CB8AC3E}">
        <p14:creationId xmlns:p14="http://schemas.microsoft.com/office/powerpoint/2010/main" val="3362912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806696" y="118792"/>
            <a:ext cx="7648632" cy="1888547"/>
          </a:xfrm>
        </p:spPr>
        <p:txBody>
          <a:bodyPr/>
          <a:lstStyle/>
          <a:p>
            <a:pPr algn="ctr"/>
            <a:r>
              <a:rPr lang="en-US" dirty="0"/>
              <a:t>integration testing</a:t>
            </a:r>
          </a:p>
        </p:txBody>
      </p:sp>
      <p:pic>
        <p:nvPicPr>
          <p:cNvPr id="4" name="Picture 3">
            <a:extLst>
              <a:ext uri="{FF2B5EF4-FFF2-40B4-BE49-F238E27FC236}">
                <a16:creationId xmlns:a16="http://schemas.microsoft.com/office/drawing/2014/main" id="{1E519294-3F5F-DA48-EDC0-A9F2396E7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740" y="1191196"/>
            <a:ext cx="5192040" cy="2910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98DFA6F9-CF50-1A12-41A2-C30ED64BF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2140013"/>
            <a:ext cx="4762500" cy="392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3759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806696" y="118792"/>
            <a:ext cx="7648632" cy="1888547"/>
          </a:xfrm>
        </p:spPr>
        <p:txBody>
          <a:bodyPr/>
          <a:lstStyle/>
          <a:p>
            <a:pPr algn="ctr"/>
            <a:r>
              <a:rPr lang="en-US" dirty="0"/>
              <a:t>System testing</a:t>
            </a:r>
          </a:p>
        </p:txBody>
      </p:sp>
      <p:sp>
        <p:nvSpPr>
          <p:cNvPr id="4" name="Content Placeholder 2">
            <a:extLst>
              <a:ext uri="{FF2B5EF4-FFF2-40B4-BE49-F238E27FC236}">
                <a16:creationId xmlns:a16="http://schemas.microsoft.com/office/drawing/2014/main" id="{7436A47C-0586-91D3-7BC6-B8EA36C19167}"/>
              </a:ext>
            </a:extLst>
          </p:cNvPr>
          <p:cNvSpPr>
            <a:spLocks noGrp="1"/>
          </p:cNvSpPr>
          <p:nvPr/>
        </p:nvSpPr>
        <p:spPr>
          <a:xfrm>
            <a:off x="2209799" y="1118832"/>
            <a:ext cx="7772402" cy="4620336"/>
          </a:xfrm>
          <a:prstGeom prst="rect">
            <a:avLst/>
          </a:prstGeom>
        </p:spPr>
        <p:txBody>
          <a:bodyPr/>
          <a:lstStyle>
            <a:lvl1pPr marL="0" indent="0" algn="l" defTabSz="457200" rtl="0" eaLnBrk="1" latinLnBrk="0" hangingPunct="1">
              <a:spcBef>
                <a:spcPct val="20000"/>
              </a:spcBef>
              <a:buFont typeface="Arial"/>
              <a:buNone/>
              <a:defRPr sz="3000" kern="1200" baseline="0">
                <a:solidFill>
                  <a:srgbClr val="2C2F5A"/>
                </a:solidFill>
                <a:latin typeface="+mn-lt"/>
                <a:ea typeface="+mn-ea"/>
                <a:cs typeface="+mn-cs"/>
              </a:defRPr>
            </a:lvl1pPr>
            <a:lvl2pPr marL="457200" indent="0" algn="l" defTabSz="457200" rtl="0" eaLnBrk="1" latinLnBrk="0" hangingPunct="1">
              <a:spcBef>
                <a:spcPct val="20000"/>
              </a:spcBef>
              <a:buFont typeface="Arial"/>
              <a:buNone/>
              <a:defRPr sz="2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1600" kern="1200">
                <a:solidFill>
                  <a:srgbClr val="2C2F5A"/>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a:spcBef>
                <a:spcPts val="600"/>
              </a:spcBef>
              <a:buFont typeface="Arial" pitchFamily="34" charset="0"/>
              <a:buChar char="•"/>
            </a:pPr>
            <a:r>
              <a:rPr lang="en-US" dirty="0"/>
              <a:t> </a:t>
            </a:r>
            <a:r>
              <a:rPr lang="en-US" sz="2400" dirty="0"/>
              <a:t>Conducted on the </a:t>
            </a:r>
            <a:r>
              <a:rPr lang="en-US" sz="2400" dirty="0">
                <a:solidFill>
                  <a:schemeClr val="accent2"/>
                </a:solidFill>
              </a:rPr>
              <a:t>integrated</a:t>
            </a:r>
            <a:r>
              <a:rPr lang="en-US" sz="2400" dirty="0"/>
              <a:t> system;</a:t>
            </a:r>
          </a:p>
          <a:p>
            <a:pPr>
              <a:spcBef>
                <a:spcPts val="600"/>
              </a:spcBef>
              <a:buFont typeface="Arial" pitchFamily="34" charset="0"/>
              <a:buChar char="•"/>
            </a:pPr>
            <a:endParaRPr lang="en-US" sz="2400" dirty="0"/>
          </a:p>
          <a:p>
            <a:pPr>
              <a:spcBef>
                <a:spcPts val="600"/>
              </a:spcBef>
              <a:buFont typeface="Arial" pitchFamily="34" charset="0"/>
              <a:buChar char="•"/>
            </a:pPr>
            <a:r>
              <a:rPr lang="en-US" sz="2400" dirty="0"/>
              <a:t> Investigate both </a:t>
            </a:r>
            <a:r>
              <a:rPr lang="en-US" sz="2400" dirty="0">
                <a:solidFill>
                  <a:srgbClr val="FF0000"/>
                </a:solidFill>
              </a:rPr>
              <a:t>functional</a:t>
            </a:r>
            <a:r>
              <a:rPr lang="en-US" sz="2400" dirty="0"/>
              <a:t> and </a:t>
            </a:r>
            <a:r>
              <a:rPr lang="en-US" sz="2400" dirty="0">
                <a:solidFill>
                  <a:srgbClr val="FF0000"/>
                </a:solidFill>
              </a:rPr>
              <a:t>non-functional</a:t>
            </a:r>
            <a:r>
              <a:rPr lang="en-US" sz="2400" dirty="0"/>
              <a:t> </a:t>
            </a:r>
            <a:r>
              <a:rPr lang="en-US" sz="2400" dirty="0">
                <a:solidFill>
                  <a:srgbClr val="FF0000"/>
                </a:solidFill>
              </a:rPr>
              <a:t>requirements</a:t>
            </a:r>
            <a:r>
              <a:rPr lang="en-US" sz="2400" dirty="0"/>
              <a:t> of the software;</a:t>
            </a:r>
          </a:p>
          <a:p>
            <a:pPr>
              <a:spcBef>
                <a:spcPts val="600"/>
              </a:spcBef>
              <a:buFont typeface="Arial" pitchFamily="34" charset="0"/>
              <a:buChar char="•"/>
            </a:pPr>
            <a:endParaRPr lang="en-US" sz="2400" dirty="0"/>
          </a:p>
          <a:p>
            <a:pPr>
              <a:spcBef>
                <a:spcPts val="600"/>
              </a:spcBef>
              <a:buFont typeface="Arial" pitchFamily="34" charset="0"/>
              <a:buChar char="•"/>
            </a:pPr>
            <a:r>
              <a:rPr lang="en-US" sz="2400" dirty="0"/>
              <a:t> Challenge the </a:t>
            </a:r>
            <a:r>
              <a:rPr lang="en-US" sz="2400" dirty="0">
                <a:solidFill>
                  <a:schemeClr val="accent2"/>
                </a:solidFill>
              </a:rPr>
              <a:t>behavior </a:t>
            </a:r>
            <a:r>
              <a:rPr lang="en-US" sz="2400" dirty="0"/>
              <a:t>of the system based on believed </a:t>
            </a:r>
            <a:r>
              <a:rPr lang="en-US" sz="2400" dirty="0">
                <a:solidFill>
                  <a:schemeClr val="accent2"/>
                </a:solidFill>
              </a:rPr>
              <a:t>expectations</a:t>
            </a:r>
            <a:r>
              <a:rPr lang="en-US" sz="2400" dirty="0"/>
              <a:t> of the customer;</a:t>
            </a:r>
          </a:p>
          <a:p>
            <a:pPr>
              <a:spcBef>
                <a:spcPts val="600"/>
              </a:spcBef>
              <a:buFont typeface="Arial" pitchFamily="34" charset="0"/>
              <a:buChar char="•"/>
            </a:pPr>
            <a:endParaRPr lang="en-US" sz="2400" dirty="0"/>
          </a:p>
          <a:p>
            <a:pPr>
              <a:spcBef>
                <a:spcPts val="600"/>
              </a:spcBef>
              <a:buFont typeface="Arial" pitchFamily="34" charset="0"/>
              <a:buChar char="•"/>
            </a:pPr>
            <a:r>
              <a:rPr lang="en-US" sz="2400" dirty="0"/>
              <a:t> System is tested in an environment that particularly resembles the effective production environment</a:t>
            </a:r>
          </a:p>
          <a:p>
            <a:pPr>
              <a:buFont typeface="Arial" pitchFamily="34" charset="0"/>
              <a:buChar char="•"/>
            </a:pPr>
            <a:endParaRPr lang="en-US" dirty="0"/>
          </a:p>
          <a:p>
            <a:endParaRPr lang="en-US" dirty="0"/>
          </a:p>
          <a:p>
            <a:pPr>
              <a:buFont typeface="Arial" pitchFamily="34" charset="0"/>
              <a:buChar char="•"/>
            </a:pPr>
            <a:endParaRPr lang="en-US" dirty="0"/>
          </a:p>
        </p:txBody>
      </p:sp>
    </p:spTree>
    <p:extLst>
      <p:ext uri="{BB962C8B-B14F-4D97-AF65-F5344CB8AC3E}">
        <p14:creationId xmlns:p14="http://schemas.microsoft.com/office/powerpoint/2010/main" val="3553806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806696" y="118792"/>
            <a:ext cx="7648632" cy="1888547"/>
          </a:xfrm>
        </p:spPr>
        <p:txBody>
          <a:bodyPr/>
          <a:lstStyle/>
          <a:p>
            <a:pPr algn="ctr"/>
            <a:r>
              <a:rPr lang="en-US" dirty="0"/>
              <a:t>System testing</a:t>
            </a:r>
          </a:p>
        </p:txBody>
      </p:sp>
      <p:pic>
        <p:nvPicPr>
          <p:cNvPr id="3" name="Picture 2">
            <a:extLst>
              <a:ext uri="{FF2B5EF4-FFF2-40B4-BE49-F238E27FC236}">
                <a16:creationId xmlns:a16="http://schemas.microsoft.com/office/drawing/2014/main" id="{7E67D48E-92AC-7051-C04E-E6EC5EB37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952" y="847081"/>
            <a:ext cx="7542095" cy="516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124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806696" y="118792"/>
            <a:ext cx="7648632" cy="1888547"/>
          </a:xfrm>
        </p:spPr>
        <p:txBody>
          <a:bodyPr/>
          <a:lstStyle/>
          <a:p>
            <a:pPr algn="ctr"/>
            <a:r>
              <a:rPr lang="en-US" dirty="0"/>
              <a:t>System testing</a:t>
            </a:r>
          </a:p>
        </p:txBody>
      </p:sp>
      <p:sp>
        <p:nvSpPr>
          <p:cNvPr id="4" name="Content Placeholder 1">
            <a:extLst>
              <a:ext uri="{FF2B5EF4-FFF2-40B4-BE49-F238E27FC236}">
                <a16:creationId xmlns:a16="http://schemas.microsoft.com/office/drawing/2014/main" id="{35625AEC-B351-9503-E36C-8F6C4BCD951C}"/>
              </a:ext>
            </a:extLst>
          </p:cNvPr>
          <p:cNvSpPr>
            <a:spLocks noGrp="1"/>
          </p:cNvSpPr>
          <p:nvPr/>
        </p:nvSpPr>
        <p:spPr>
          <a:xfrm>
            <a:off x="1981200" y="923327"/>
            <a:ext cx="8229600" cy="5011347"/>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Different type of testing:</a:t>
            </a:r>
          </a:p>
          <a:p>
            <a:pPr marL="285750" indent="-285750">
              <a:buFont typeface="Arial" panose="020B0604020202020204" pitchFamily="34" charset="0"/>
              <a:buChar char="•"/>
            </a:pPr>
            <a:r>
              <a:rPr lang="en-US" sz="1400" dirty="0"/>
              <a:t>Functional testing, Regression testing, Smoke testing, Sanity testing, Ad-hoc testing, Exploratory testing, Usability testing, GUI software testing, Compatibility testing, Performance testing, Load testing, Stress testing, Volume testing, Error handling testing, Scalability testing, Security testing, Capacity testing, Installation testing, Recovery testing, Reliability testing, Accessibility testing</a:t>
            </a:r>
          </a:p>
        </p:txBody>
      </p:sp>
      <p:pic>
        <p:nvPicPr>
          <p:cNvPr id="5" name="Picture 4">
            <a:extLst>
              <a:ext uri="{FF2B5EF4-FFF2-40B4-BE49-F238E27FC236}">
                <a16:creationId xmlns:a16="http://schemas.microsoft.com/office/drawing/2014/main" id="{019E2E9C-6EF4-6CAA-0BB6-29763F70E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308459"/>
            <a:ext cx="8005643" cy="3325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492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CB7C-1582-CC55-66E6-0CCD48195365}"/>
              </a:ext>
            </a:extLst>
          </p:cNvPr>
          <p:cNvSpPr>
            <a:spLocks noGrp="1"/>
          </p:cNvSpPr>
          <p:nvPr>
            <p:ph type="title"/>
          </p:nvPr>
        </p:nvSpPr>
        <p:spPr>
          <a:xfrm>
            <a:off x="3924986" y="3060117"/>
            <a:ext cx="3881581" cy="1888547"/>
          </a:xfrm>
        </p:spPr>
        <p:txBody>
          <a:bodyPr/>
          <a:lstStyle/>
          <a:p>
            <a:r>
              <a:rPr lang="en-US" dirty="0"/>
              <a:t>Trainers</a:t>
            </a:r>
          </a:p>
        </p:txBody>
      </p:sp>
      <p:pic>
        <p:nvPicPr>
          <p:cNvPr id="6" name="Content Placeholder 5" descr="A person wearing glasses&#10;&#10;Description automatically generated with medium confidence">
            <a:extLst>
              <a:ext uri="{FF2B5EF4-FFF2-40B4-BE49-F238E27FC236}">
                <a16:creationId xmlns:a16="http://schemas.microsoft.com/office/drawing/2014/main" id="{F5FE0CD2-7E8F-79CC-9765-25625F61B943}"/>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718129" y="1867558"/>
            <a:ext cx="1976434" cy="3654788"/>
          </a:xfrm>
        </p:spPr>
      </p:pic>
      <p:pic>
        <p:nvPicPr>
          <p:cNvPr id="5" name="Picture 4">
            <a:extLst>
              <a:ext uri="{FF2B5EF4-FFF2-40B4-BE49-F238E27FC236}">
                <a16:creationId xmlns:a16="http://schemas.microsoft.com/office/drawing/2014/main" id="{53E580F7-9507-03CA-CF69-1ED7A2954900}"/>
              </a:ext>
            </a:extLst>
          </p:cNvPr>
          <p:cNvPicPr>
            <a:picLocks noChangeAspect="1"/>
          </p:cNvPicPr>
          <p:nvPr/>
        </p:nvPicPr>
        <p:blipFill>
          <a:blip r:embed="rId3"/>
          <a:stretch>
            <a:fillRect/>
          </a:stretch>
        </p:blipFill>
        <p:spPr>
          <a:xfrm>
            <a:off x="3423804" y="1867558"/>
            <a:ext cx="4669941" cy="4273666"/>
          </a:xfrm>
          <a:prstGeom prst="rect">
            <a:avLst/>
          </a:prstGeom>
        </p:spPr>
      </p:pic>
      <p:pic>
        <p:nvPicPr>
          <p:cNvPr id="8" name="Picture 7">
            <a:extLst>
              <a:ext uri="{FF2B5EF4-FFF2-40B4-BE49-F238E27FC236}">
                <a16:creationId xmlns:a16="http://schemas.microsoft.com/office/drawing/2014/main" id="{636209B9-EA1B-D79D-47EB-BB829024997D}"/>
              </a:ext>
            </a:extLst>
          </p:cNvPr>
          <p:cNvPicPr>
            <a:picLocks noChangeAspect="1"/>
          </p:cNvPicPr>
          <p:nvPr/>
        </p:nvPicPr>
        <p:blipFill>
          <a:blip r:embed="rId4"/>
          <a:stretch>
            <a:fillRect/>
          </a:stretch>
        </p:blipFill>
        <p:spPr>
          <a:xfrm>
            <a:off x="8822987" y="1861092"/>
            <a:ext cx="2414782" cy="3661254"/>
          </a:xfrm>
          <a:prstGeom prst="rect">
            <a:avLst/>
          </a:prstGeom>
        </p:spPr>
      </p:pic>
      <p:sp>
        <p:nvSpPr>
          <p:cNvPr id="9" name="TextBox 8">
            <a:extLst>
              <a:ext uri="{FF2B5EF4-FFF2-40B4-BE49-F238E27FC236}">
                <a16:creationId xmlns:a16="http://schemas.microsoft.com/office/drawing/2014/main" id="{E898802E-6EF9-F423-3A8B-9525472607FB}"/>
              </a:ext>
            </a:extLst>
          </p:cNvPr>
          <p:cNvSpPr txBox="1"/>
          <p:nvPr/>
        </p:nvSpPr>
        <p:spPr>
          <a:xfrm>
            <a:off x="2801566" y="1867558"/>
            <a:ext cx="2957208" cy="369332"/>
          </a:xfrm>
          <a:prstGeom prst="rect">
            <a:avLst/>
          </a:prstGeom>
          <a:noFill/>
        </p:spPr>
        <p:txBody>
          <a:bodyPr wrap="square" rtlCol="0">
            <a:spAutoFit/>
          </a:bodyPr>
          <a:lstStyle/>
          <a:p>
            <a:r>
              <a:rPr lang="en-US" dirty="0"/>
              <a:t>Andrei-Florin Enea</a:t>
            </a:r>
          </a:p>
        </p:txBody>
      </p:sp>
      <p:sp>
        <p:nvSpPr>
          <p:cNvPr id="10" name="TextBox 9">
            <a:extLst>
              <a:ext uri="{FF2B5EF4-FFF2-40B4-BE49-F238E27FC236}">
                <a16:creationId xmlns:a16="http://schemas.microsoft.com/office/drawing/2014/main" id="{D6DA05C1-4D01-E4F0-5F86-81ABB9DABA81}"/>
              </a:ext>
            </a:extLst>
          </p:cNvPr>
          <p:cNvSpPr txBox="1"/>
          <p:nvPr/>
        </p:nvSpPr>
        <p:spPr>
          <a:xfrm>
            <a:off x="7106221" y="4873238"/>
            <a:ext cx="2704290" cy="369332"/>
          </a:xfrm>
          <a:prstGeom prst="rect">
            <a:avLst/>
          </a:prstGeom>
          <a:noFill/>
        </p:spPr>
        <p:txBody>
          <a:bodyPr wrap="square" rtlCol="0">
            <a:spAutoFit/>
          </a:bodyPr>
          <a:lstStyle/>
          <a:p>
            <a:r>
              <a:rPr lang="en-US" dirty="0"/>
              <a:t>Gyorfi Istvan</a:t>
            </a:r>
          </a:p>
        </p:txBody>
      </p:sp>
    </p:spTree>
    <p:extLst>
      <p:ext uri="{BB962C8B-B14F-4D97-AF65-F5344CB8AC3E}">
        <p14:creationId xmlns:p14="http://schemas.microsoft.com/office/powerpoint/2010/main" val="1180786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User acceptance testing</a:t>
            </a:r>
          </a:p>
        </p:txBody>
      </p:sp>
      <p:pic>
        <p:nvPicPr>
          <p:cNvPr id="6" name="Picture 5">
            <a:extLst>
              <a:ext uri="{FF2B5EF4-FFF2-40B4-BE49-F238E27FC236}">
                <a16:creationId xmlns:a16="http://schemas.microsoft.com/office/drawing/2014/main" id="{79808A90-CCD0-9AD1-E907-33E6E0318D52}"/>
              </a:ext>
            </a:extLst>
          </p:cNvPr>
          <p:cNvPicPr>
            <a:picLocks noChangeAspect="1"/>
          </p:cNvPicPr>
          <p:nvPr/>
        </p:nvPicPr>
        <p:blipFill>
          <a:blip r:embed="rId2"/>
          <a:stretch>
            <a:fillRect/>
          </a:stretch>
        </p:blipFill>
        <p:spPr>
          <a:xfrm>
            <a:off x="1776412" y="1109662"/>
            <a:ext cx="8639175" cy="4638675"/>
          </a:xfrm>
          <a:prstGeom prst="rect">
            <a:avLst/>
          </a:prstGeom>
        </p:spPr>
      </p:pic>
    </p:spTree>
    <p:extLst>
      <p:ext uri="{BB962C8B-B14F-4D97-AF65-F5344CB8AC3E}">
        <p14:creationId xmlns:p14="http://schemas.microsoft.com/office/powerpoint/2010/main" val="3436407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User acceptance testing</a:t>
            </a:r>
          </a:p>
        </p:txBody>
      </p:sp>
      <p:pic>
        <p:nvPicPr>
          <p:cNvPr id="4" name="Picture 3">
            <a:extLst>
              <a:ext uri="{FF2B5EF4-FFF2-40B4-BE49-F238E27FC236}">
                <a16:creationId xmlns:a16="http://schemas.microsoft.com/office/drawing/2014/main" id="{B384BE76-2CBF-571E-9080-4EFA59C72811}"/>
              </a:ext>
            </a:extLst>
          </p:cNvPr>
          <p:cNvPicPr>
            <a:picLocks noChangeAspect="1"/>
          </p:cNvPicPr>
          <p:nvPr/>
        </p:nvPicPr>
        <p:blipFill>
          <a:blip r:embed="rId2"/>
          <a:stretch>
            <a:fillRect/>
          </a:stretch>
        </p:blipFill>
        <p:spPr>
          <a:xfrm>
            <a:off x="1682575" y="1372870"/>
            <a:ext cx="8544100" cy="4966970"/>
          </a:xfrm>
          <a:prstGeom prst="rect">
            <a:avLst/>
          </a:prstGeom>
        </p:spPr>
      </p:pic>
    </p:spTree>
    <p:extLst>
      <p:ext uri="{BB962C8B-B14F-4D97-AF65-F5344CB8AC3E}">
        <p14:creationId xmlns:p14="http://schemas.microsoft.com/office/powerpoint/2010/main" val="4095043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User acceptance testing</a:t>
            </a:r>
          </a:p>
        </p:txBody>
      </p:sp>
      <p:sp>
        <p:nvSpPr>
          <p:cNvPr id="3" name="Content Placeholder 8">
            <a:extLst>
              <a:ext uri="{FF2B5EF4-FFF2-40B4-BE49-F238E27FC236}">
                <a16:creationId xmlns:a16="http://schemas.microsoft.com/office/drawing/2014/main" id="{EF823A92-FD83-0BA0-8AC9-CB5039BD8EE1}"/>
              </a:ext>
            </a:extLst>
          </p:cNvPr>
          <p:cNvSpPr>
            <a:spLocks noGrp="1"/>
          </p:cNvSpPr>
          <p:nvPr/>
        </p:nvSpPr>
        <p:spPr>
          <a:xfrm>
            <a:off x="1981200" y="1166019"/>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itchFamily="34" charset="0"/>
              <a:buChar char="•"/>
            </a:pPr>
            <a:r>
              <a:rPr lang="en-US" dirty="0"/>
              <a:t> UAT focuses on:</a:t>
            </a:r>
          </a:p>
          <a:p>
            <a:pPr lvl="1">
              <a:buFont typeface="Arial" pitchFamily="34" charset="0"/>
              <a:buChar char="•"/>
            </a:pPr>
            <a:r>
              <a:rPr lang="en-US" dirty="0"/>
              <a:t> functional requirements are satisfied;</a:t>
            </a:r>
          </a:p>
          <a:p>
            <a:pPr lvl="1"/>
            <a:endParaRPr lang="en-US" dirty="0"/>
          </a:p>
          <a:p>
            <a:pPr lvl="1">
              <a:buFont typeface="Arial" pitchFamily="34" charset="0"/>
              <a:buChar char="•"/>
            </a:pPr>
            <a:r>
              <a:rPr lang="en-US" dirty="0"/>
              <a:t> performance requirements are satisfied;</a:t>
            </a:r>
          </a:p>
          <a:p>
            <a:pPr lvl="1"/>
            <a:endParaRPr lang="en-US" dirty="0"/>
          </a:p>
          <a:p>
            <a:pPr lvl="1">
              <a:buFont typeface="Arial" pitchFamily="34" charset="0"/>
              <a:buChar char="•"/>
            </a:pPr>
            <a:r>
              <a:rPr lang="en-US" dirty="0"/>
              <a:t> other req. like compatibility, error recovery, etc are satisfied;</a:t>
            </a:r>
          </a:p>
          <a:p>
            <a:pPr lvl="1"/>
            <a:endParaRPr lang="en-US" dirty="0"/>
          </a:p>
          <a:p>
            <a:pPr lvl="1">
              <a:buFont typeface="Arial" pitchFamily="34" charset="0"/>
              <a:buChar char="•"/>
            </a:pPr>
            <a:r>
              <a:rPr lang="en-US" dirty="0"/>
              <a:t> acceptance criteria specified by the user is met.</a:t>
            </a:r>
          </a:p>
        </p:txBody>
      </p:sp>
    </p:spTree>
    <p:extLst>
      <p:ext uri="{BB962C8B-B14F-4D97-AF65-F5344CB8AC3E}">
        <p14:creationId xmlns:p14="http://schemas.microsoft.com/office/powerpoint/2010/main" val="18682399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2066544" y="1718992"/>
            <a:ext cx="7648632" cy="1888547"/>
          </a:xfrm>
        </p:spPr>
        <p:txBody>
          <a:bodyPr/>
          <a:lstStyle/>
          <a:p>
            <a:pPr algn="ctr"/>
            <a:r>
              <a:rPr lang="en-US" dirty="0"/>
              <a:t>Test Types</a:t>
            </a:r>
          </a:p>
        </p:txBody>
      </p:sp>
      <p:pic>
        <p:nvPicPr>
          <p:cNvPr id="4" name="Picture 3">
            <a:extLst>
              <a:ext uri="{FF2B5EF4-FFF2-40B4-BE49-F238E27FC236}">
                <a16:creationId xmlns:a16="http://schemas.microsoft.com/office/drawing/2014/main" id="{86EE6A98-C4AB-B48C-9ABC-C9BF16AAB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800" y="3429000"/>
            <a:ext cx="2553352" cy="2918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6739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Test types</a:t>
            </a:r>
          </a:p>
        </p:txBody>
      </p:sp>
      <p:sp>
        <p:nvSpPr>
          <p:cNvPr id="4" name="Content Placeholder 9">
            <a:extLst>
              <a:ext uri="{FF2B5EF4-FFF2-40B4-BE49-F238E27FC236}">
                <a16:creationId xmlns:a16="http://schemas.microsoft.com/office/drawing/2014/main" id="{24E057CD-C185-032D-35D4-C9A70A111816}"/>
              </a:ext>
            </a:extLst>
          </p:cNvPr>
          <p:cNvSpPr>
            <a:spLocks noGrp="1"/>
          </p:cNvSpPr>
          <p:nvPr/>
        </p:nvSpPr>
        <p:spPr>
          <a:xfrm>
            <a:off x="1417320" y="1166019"/>
            <a:ext cx="8793480" cy="5134197"/>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 test type is focused on a particular </a:t>
            </a:r>
            <a:r>
              <a:rPr lang="en-US" sz="2400" dirty="0">
                <a:solidFill>
                  <a:srgbClr val="FF0000"/>
                </a:solidFill>
              </a:rPr>
              <a:t>test objective</a:t>
            </a:r>
            <a:r>
              <a:rPr lang="en-US" sz="2400" dirty="0"/>
              <a:t>, which could be the:</a:t>
            </a:r>
          </a:p>
          <a:p>
            <a:pPr marL="342900" indent="-342900">
              <a:buFont typeface="Arial" panose="020B0604020202020204" pitchFamily="34" charset="0"/>
              <a:buChar char="•"/>
            </a:pPr>
            <a:r>
              <a:rPr lang="en-US" sz="2400" dirty="0"/>
              <a:t>testing of a </a:t>
            </a:r>
            <a:r>
              <a:rPr lang="en-US" sz="2400" dirty="0">
                <a:solidFill>
                  <a:srgbClr val="FF0000"/>
                </a:solidFill>
              </a:rPr>
              <a:t>function</a:t>
            </a:r>
            <a:r>
              <a:rPr lang="en-US" sz="2400" dirty="0"/>
              <a:t> to be performed by the component or system; </a:t>
            </a:r>
          </a:p>
          <a:p>
            <a:pPr marL="342900" indent="-342900">
              <a:buFont typeface="Arial" panose="020B0604020202020204" pitchFamily="34" charset="0"/>
              <a:buChar char="•"/>
            </a:pPr>
            <a:r>
              <a:rPr lang="en-US" sz="2400" dirty="0"/>
              <a:t>a </a:t>
            </a:r>
            <a:r>
              <a:rPr lang="en-US" sz="2400" dirty="0">
                <a:solidFill>
                  <a:srgbClr val="FF0000"/>
                </a:solidFill>
              </a:rPr>
              <a:t>nonfunctional</a:t>
            </a:r>
            <a:r>
              <a:rPr lang="en-US" sz="2400" dirty="0"/>
              <a:t> quality characteristic, such as reliability or usability, security; </a:t>
            </a:r>
          </a:p>
          <a:p>
            <a:pPr marL="342900" indent="-342900">
              <a:buFont typeface="Arial" panose="020B0604020202020204" pitchFamily="34" charset="0"/>
              <a:buChar char="•"/>
            </a:pPr>
            <a:r>
              <a:rPr lang="en-US" sz="2400" dirty="0"/>
              <a:t>the </a:t>
            </a:r>
            <a:r>
              <a:rPr lang="en-US" sz="2400" dirty="0">
                <a:solidFill>
                  <a:srgbClr val="FF0000"/>
                </a:solidFill>
              </a:rPr>
              <a:t>structure or architecture </a:t>
            </a:r>
            <a:r>
              <a:rPr lang="en-US" sz="2400" dirty="0"/>
              <a:t>of the component or system; </a:t>
            </a:r>
          </a:p>
          <a:p>
            <a:pPr marL="342900" indent="-342900">
              <a:buFont typeface="Arial" panose="020B0604020202020204" pitchFamily="34" charset="0"/>
              <a:buChar char="•"/>
            </a:pPr>
            <a:r>
              <a:rPr lang="en-US" sz="2400" dirty="0">
                <a:solidFill>
                  <a:srgbClr val="FF0000"/>
                </a:solidFill>
              </a:rPr>
              <a:t>related to changes</a:t>
            </a:r>
            <a:r>
              <a:rPr lang="en-US" sz="2400" dirty="0"/>
              <a:t>, i.e. confirming that defects have been fixed (confirmation testing, or re-testing) and looking for unintended changes (regression testing). </a:t>
            </a:r>
          </a:p>
          <a:p>
            <a:pPr marL="342900" indent="-342900">
              <a:buFont typeface="Arial" panose="020B0604020202020204" pitchFamily="34" charset="0"/>
              <a:buChar char="•"/>
            </a:pPr>
            <a:endParaRPr lang="en-US" sz="2400" dirty="0"/>
          </a:p>
          <a:p>
            <a:pPr algn="r"/>
            <a:r>
              <a:rPr lang="en-US" sz="1800" dirty="0"/>
              <a:t>Foundations of Software Testing ISTQB Certification</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465524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Test types</a:t>
            </a:r>
          </a:p>
        </p:txBody>
      </p:sp>
      <p:sp>
        <p:nvSpPr>
          <p:cNvPr id="4" name="Content Placeholder 9">
            <a:extLst>
              <a:ext uri="{FF2B5EF4-FFF2-40B4-BE49-F238E27FC236}">
                <a16:creationId xmlns:a16="http://schemas.microsoft.com/office/drawing/2014/main" id="{24E057CD-C185-032D-35D4-C9A70A111816}"/>
              </a:ext>
            </a:extLst>
          </p:cNvPr>
          <p:cNvSpPr>
            <a:spLocks noGrp="1"/>
          </p:cNvSpPr>
          <p:nvPr/>
        </p:nvSpPr>
        <p:spPr>
          <a:xfrm>
            <a:off x="1417320" y="1166019"/>
            <a:ext cx="8793480" cy="5134197"/>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 test type is focused on a particular </a:t>
            </a:r>
            <a:r>
              <a:rPr lang="en-US" sz="2400" dirty="0">
                <a:solidFill>
                  <a:srgbClr val="FF0000"/>
                </a:solidFill>
              </a:rPr>
              <a:t>test objective</a:t>
            </a:r>
            <a:r>
              <a:rPr lang="en-US" sz="2400" dirty="0"/>
              <a:t>, which could be the:</a:t>
            </a:r>
          </a:p>
          <a:p>
            <a:pPr marL="342900" indent="-342900">
              <a:buFont typeface="Arial" panose="020B0604020202020204" pitchFamily="34" charset="0"/>
              <a:buChar char="•"/>
            </a:pPr>
            <a:r>
              <a:rPr lang="en-US" sz="2400" dirty="0"/>
              <a:t>testing of a </a:t>
            </a:r>
            <a:r>
              <a:rPr lang="en-US" sz="2400" dirty="0">
                <a:solidFill>
                  <a:srgbClr val="FF0000"/>
                </a:solidFill>
              </a:rPr>
              <a:t>function</a:t>
            </a:r>
            <a:r>
              <a:rPr lang="en-US" sz="2400" dirty="0"/>
              <a:t> to be performed by the component or system; </a:t>
            </a:r>
          </a:p>
          <a:p>
            <a:pPr marL="342900" indent="-342900">
              <a:buFont typeface="Arial" panose="020B0604020202020204" pitchFamily="34" charset="0"/>
              <a:buChar char="•"/>
            </a:pPr>
            <a:r>
              <a:rPr lang="en-US" sz="2400" dirty="0"/>
              <a:t>a </a:t>
            </a:r>
            <a:r>
              <a:rPr lang="en-US" sz="2400" dirty="0">
                <a:solidFill>
                  <a:srgbClr val="FF0000"/>
                </a:solidFill>
              </a:rPr>
              <a:t>nonfunctional</a:t>
            </a:r>
            <a:r>
              <a:rPr lang="en-US" sz="2400" dirty="0"/>
              <a:t> quality characteristic, such as reliability or usability, security; </a:t>
            </a:r>
          </a:p>
          <a:p>
            <a:pPr marL="342900" indent="-342900">
              <a:buFont typeface="Arial" panose="020B0604020202020204" pitchFamily="34" charset="0"/>
              <a:buChar char="•"/>
            </a:pPr>
            <a:r>
              <a:rPr lang="en-US" sz="2400" dirty="0"/>
              <a:t>the </a:t>
            </a:r>
            <a:r>
              <a:rPr lang="en-US" sz="2400" dirty="0">
                <a:solidFill>
                  <a:srgbClr val="FF0000"/>
                </a:solidFill>
              </a:rPr>
              <a:t>structure or architecture </a:t>
            </a:r>
            <a:r>
              <a:rPr lang="en-US" sz="2400" dirty="0"/>
              <a:t>of the component or system; </a:t>
            </a:r>
          </a:p>
          <a:p>
            <a:pPr marL="342900" indent="-342900">
              <a:buFont typeface="Arial" panose="020B0604020202020204" pitchFamily="34" charset="0"/>
              <a:buChar char="•"/>
            </a:pPr>
            <a:r>
              <a:rPr lang="en-US" sz="2400" dirty="0">
                <a:solidFill>
                  <a:srgbClr val="FF0000"/>
                </a:solidFill>
              </a:rPr>
              <a:t>related to changes</a:t>
            </a:r>
            <a:r>
              <a:rPr lang="en-US" sz="2400" dirty="0"/>
              <a:t>, i.e. confirming that defects have been fixed (confirmation testing, or re-testing) and looking for unintended changes (regression testing). </a:t>
            </a:r>
          </a:p>
          <a:p>
            <a:pPr marL="342900" indent="-342900">
              <a:buFont typeface="Arial" panose="020B0604020202020204" pitchFamily="34" charset="0"/>
              <a:buChar char="•"/>
            </a:pPr>
            <a:endParaRPr lang="en-US" sz="2400" dirty="0"/>
          </a:p>
          <a:p>
            <a:pPr algn="r"/>
            <a:r>
              <a:rPr lang="en-US" sz="1800" dirty="0"/>
              <a:t>Foundations of Software Testing ISTQB Certification</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033530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Functional testing</a:t>
            </a:r>
          </a:p>
        </p:txBody>
      </p:sp>
      <p:sp>
        <p:nvSpPr>
          <p:cNvPr id="3" name="Content Placeholder 4">
            <a:extLst>
              <a:ext uri="{FF2B5EF4-FFF2-40B4-BE49-F238E27FC236}">
                <a16:creationId xmlns:a16="http://schemas.microsoft.com/office/drawing/2014/main" id="{4C41C704-A335-D702-D9CF-875171ED1C76}"/>
              </a:ext>
            </a:extLst>
          </p:cNvPr>
          <p:cNvSpPr>
            <a:spLocks noGrp="1"/>
          </p:cNvSpPr>
          <p:nvPr/>
        </p:nvSpPr>
        <p:spPr>
          <a:xfrm>
            <a:off x="1943100" y="1166019"/>
            <a:ext cx="8305799"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t>Functionality testing can be done focusing on </a:t>
            </a:r>
            <a:r>
              <a:rPr lang="en-US" sz="3000" dirty="0">
                <a:solidFill>
                  <a:schemeClr val="tx1"/>
                </a:solidFill>
              </a:rPr>
              <a:t>:</a:t>
            </a:r>
          </a:p>
          <a:p>
            <a:endParaRPr lang="en-US" sz="3000" dirty="0">
              <a:solidFill>
                <a:schemeClr val="tx1"/>
              </a:solidFill>
            </a:endParaRPr>
          </a:p>
          <a:p>
            <a:pPr marL="457200" indent="-457200">
              <a:buFont typeface="Arial" panose="020B0604020202020204" pitchFamily="34" charset="0"/>
              <a:buChar char="•"/>
            </a:pPr>
            <a:r>
              <a:rPr lang="en-US" sz="3200" dirty="0">
                <a:solidFill>
                  <a:schemeClr val="tx1"/>
                </a:solidFill>
              </a:rPr>
              <a:t>What the system does?</a:t>
            </a:r>
            <a:endParaRPr lang="en-US" sz="3000" dirty="0">
              <a:solidFill>
                <a:schemeClr val="tx1"/>
              </a:solidFill>
            </a:endParaRPr>
          </a:p>
          <a:p>
            <a:pPr marL="1028700" lvl="1" indent="-571500">
              <a:buClr>
                <a:srgbClr val="FF0000"/>
              </a:buClr>
              <a:buSzPct val="75000"/>
              <a:buFont typeface="Wingdings" charset="2"/>
              <a:buChar char="§"/>
            </a:pPr>
            <a:r>
              <a:rPr lang="en-US" sz="2200" dirty="0"/>
              <a:t>Accuracy</a:t>
            </a:r>
          </a:p>
          <a:p>
            <a:pPr marL="1028700" lvl="1" indent="-571500">
              <a:buClr>
                <a:srgbClr val="FF0000"/>
              </a:buClr>
              <a:buSzPct val="75000"/>
              <a:buFont typeface="Wingdings" charset="2"/>
              <a:buChar char="§"/>
            </a:pPr>
            <a:r>
              <a:rPr lang="en-US" sz="2200" dirty="0"/>
              <a:t>Functionality Compliance</a:t>
            </a:r>
          </a:p>
          <a:p>
            <a:pPr marL="1028700" lvl="1" indent="-571500">
              <a:buClr>
                <a:srgbClr val="FF0000"/>
              </a:buClr>
              <a:buSzPct val="75000"/>
              <a:buFont typeface="Wingdings" charset="2"/>
              <a:buChar char="§"/>
            </a:pPr>
            <a:r>
              <a:rPr lang="en-US" sz="2200" dirty="0"/>
              <a:t>Interoperability</a:t>
            </a:r>
          </a:p>
          <a:p>
            <a:pPr marL="1028700" lvl="1" indent="-571500">
              <a:buClr>
                <a:srgbClr val="FF0000"/>
              </a:buClr>
              <a:buSzPct val="75000"/>
              <a:buFont typeface="Wingdings" charset="2"/>
              <a:buChar char="§"/>
            </a:pPr>
            <a:r>
              <a:rPr lang="en-US" sz="2200" dirty="0"/>
              <a:t>Security</a:t>
            </a:r>
          </a:p>
          <a:p>
            <a:pPr marL="1028700" lvl="1" indent="-571500">
              <a:buClr>
                <a:srgbClr val="FF0000"/>
              </a:buClr>
              <a:buSzPct val="75000"/>
              <a:buFont typeface="Wingdings" charset="2"/>
              <a:buChar char="§"/>
            </a:pPr>
            <a:r>
              <a:rPr lang="en-US" sz="2200" dirty="0"/>
              <a:t>Suitability</a:t>
            </a:r>
          </a:p>
          <a:p>
            <a:pPr marL="571500" indent="-571500">
              <a:buClr>
                <a:schemeClr val="accent5"/>
              </a:buClr>
              <a:buSzPct val="75000"/>
              <a:buFont typeface="Wingdings" charset="2"/>
              <a:buChar char="§"/>
            </a:pPr>
            <a:endParaRPr lang="en-US" sz="3000" dirty="0">
              <a:solidFill>
                <a:schemeClr val="tx1"/>
              </a:solidFill>
            </a:endParaRPr>
          </a:p>
        </p:txBody>
      </p:sp>
    </p:spTree>
    <p:extLst>
      <p:ext uri="{BB962C8B-B14F-4D97-AF65-F5344CB8AC3E}">
        <p14:creationId xmlns:p14="http://schemas.microsoft.com/office/powerpoint/2010/main" val="2253253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Functional testing</a:t>
            </a:r>
          </a:p>
        </p:txBody>
      </p:sp>
      <p:sp>
        <p:nvSpPr>
          <p:cNvPr id="4" name="Content Placeholder 4">
            <a:extLst>
              <a:ext uri="{FF2B5EF4-FFF2-40B4-BE49-F238E27FC236}">
                <a16:creationId xmlns:a16="http://schemas.microsoft.com/office/drawing/2014/main" id="{9982AF47-6B3D-0EC2-C577-CF633BA17475}"/>
              </a:ext>
            </a:extLst>
          </p:cNvPr>
          <p:cNvSpPr>
            <a:spLocks noGrp="1"/>
          </p:cNvSpPr>
          <p:nvPr/>
        </p:nvSpPr>
        <p:spPr>
          <a:xfrm>
            <a:off x="1981200" y="1074107"/>
            <a:ext cx="8229600" cy="4709787"/>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571500">
              <a:spcAft>
                <a:spcPts val="1800"/>
              </a:spcAft>
              <a:buClr>
                <a:srgbClr val="FF0000"/>
              </a:buClr>
              <a:buSzPct val="75000"/>
              <a:buFont typeface="Wingdings" charset="2"/>
              <a:buChar char="§"/>
            </a:pPr>
            <a:r>
              <a:rPr lang="en-US" sz="2600" dirty="0"/>
              <a:t>Requirement-Based Testing </a:t>
            </a:r>
          </a:p>
          <a:p>
            <a:pPr marL="1028700" lvl="1" indent="-571500">
              <a:spcAft>
                <a:spcPts val="1800"/>
              </a:spcAft>
              <a:buClr>
                <a:srgbClr val="FF0000"/>
              </a:buClr>
              <a:buSzPct val="75000"/>
              <a:buFont typeface="Wingdings" charset="2"/>
              <a:buChar char="§"/>
            </a:pPr>
            <a:r>
              <a:rPr lang="en-US" sz="2400" dirty="0"/>
              <a:t>Verify that a software application performs and functions correctly according to requirements, design specifications. </a:t>
            </a:r>
          </a:p>
          <a:p>
            <a:pPr marL="571500" indent="-571500">
              <a:spcAft>
                <a:spcPts val="1800"/>
              </a:spcAft>
              <a:buClr>
                <a:srgbClr val="FF0000"/>
              </a:buClr>
              <a:buSzPct val="75000"/>
              <a:buFont typeface="Wingdings" charset="2"/>
              <a:buChar char="§"/>
            </a:pPr>
            <a:r>
              <a:rPr lang="en-US" sz="2600" dirty="0"/>
              <a:t>Business-process-based Testing </a:t>
            </a:r>
          </a:p>
          <a:p>
            <a:pPr marL="1028700" lvl="1" indent="-571500">
              <a:spcAft>
                <a:spcPts val="1800"/>
              </a:spcAft>
              <a:buClr>
                <a:srgbClr val="FF0000"/>
              </a:buClr>
              <a:buSzPct val="75000"/>
              <a:buFont typeface="Wingdings" charset="2"/>
              <a:buChar char="§"/>
            </a:pPr>
            <a:r>
              <a:rPr lang="en-US" sz="2400" dirty="0"/>
              <a:t>Verify business workflows</a:t>
            </a:r>
          </a:p>
          <a:p>
            <a:pPr>
              <a:spcAft>
                <a:spcPts val="1800"/>
              </a:spcAft>
              <a:buClr>
                <a:srgbClr val="FF0000"/>
              </a:buClr>
              <a:buSzPct val="75000"/>
            </a:pPr>
            <a:endParaRPr lang="en-US" sz="2600" dirty="0"/>
          </a:p>
        </p:txBody>
      </p:sp>
    </p:spTree>
    <p:extLst>
      <p:ext uri="{BB962C8B-B14F-4D97-AF65-F5344CB8AC3E}">
        <p14:creationId xmlns:p14="http://schemas.microsoft.com/office/powerpoint/2010/main" val="1681136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Functional testing</a:t>
            </a:r>
          </a:p>
        </p:txBody>
      </p:sp>
      <p:graphicFrame>
        <p:nvGraphicFramePr>
          <p:cNvPr id="5" name="Diagram 4">
            <a:extLst>
              <a:ext uri="{FF2B5EF4-FFF2-40B4-BE49-F238E27FC236}">
                <a16:creationId xmlns:a16="http://schemas.microsoft.com/office/drawing/2014/main" id="{A5770D31-6284-B47A-D1D5-23C3BC866B86}"/>
              </a:ext>
            </a:extLst>
          </p:cNvPr>
          <p:cNvGraphicFramePr/>
          <p:nvPr/>
        </p:nvGraphicFramePr>
        <p:xfrm>
          <a:off x="2611566" y="904024"/>
          <a:ext cx="6968868" cy="5049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9634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NON-Functional testing</a:t>
            </a:r>
          </a:p>
        </p:txBody>
      </p:sp>
      <p:sp>
        <p:nvSpPr>
          <p:cNvPr id="3" name="Content Placeholder 4">
            <a:extLst>
              <a:ext uri="{FF2B5EF4-FFF2-40B4-BE49-F238E27FC236}">
                <a16:creationId xmlns:a16="http://schemas.microsoft.com/office/drawing/2014/main" id="{8C1ABB40-A43D-369F-8EF7-D87C0DDC580D}"/>
              </a:ext>
            </a:extLst>
          </p:cNvPr>
          <p:cNvSpPr txBox="1">
            <a:spLocks/>
          </p:cNvSpPr>
          <p:nvPr/>
        </p:nvSpPr>
        <p:spPr>
          <a:xfrm>
            <a:off x="1981200" y="1166019"/>
            <a:ext cx="8229600" cy="452596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spcBef>
                <a:spcPct val="20000"/>
              </a:spcBef>
              <a:buClr>
                <a:srgbClr val="FF0000"/>
              </a:buClr>
              <a:buSzPct val="75000"/>
              <a:buFont typeface="Arial" panose="020B0604020202020204" pitchFamily="34" charset="0"/>
              <a:buChar char="•"/>
              <a:defRPr/>
            </a:pPr>
            <a:r>
              <a:rPr lang="en-US" sz="2800" dirty="0"/>
              <a:t>Non-functionality testing can be done focusing on :</a:t>
            </a:r>
          </a:p>
          <a:p>
            <a:pPr marL="571500" indent="-571500">
              <a:spcBef>
                <a:spcPct val="20000"/>
              </a:spcBef>
              <a:buClr>
                <a:srgbClr val="FF0000"/>
              </a:buClr>
              <a:buSzPct val="75000"/>
              <a:buFont typeface="Wingdings" charset="2"/>
              <a:buChar char="§"/>
              <a:defRPr/>
            </a:pPr>
            <a:endParaRPr lang="en-US" sz="2800" dirty="0"/>
          </a:p>
          <a:p>
            <a:pPr marL="457200" marR="0" lvl="0" indent="-457200" algn="l" defTabSz="457200" rtl="0" eaLnBrk="1" fontAlgn="auto" latinLnBrk="0" hangingPunct="1">
              <a:lnSpc>
                <a:spcPct val="100000"/>
              </a:lnSpc>
              <a:spcBef>
                <a:spcPct val="20000"/>
              </a:spcBef>
              <a:spcAft>
                <a:spcPts val="0"/>
              </a:spcAft>
              <a:buClr>
                <a:srgbClr val="FF0000"/>
              </a:buClr>
              <a:buSzPct val="75000"/>
              <a:buFont typeface="Arial" panose="020B0604020202020204" pitchFamily="34" charset="0"/>
              <a:buChar char="•"/>
              <a:tabLst/>
              <a:defRPr/>
            </a:pPr>
            <a:r>
              <a:rPr kumimoji="0" lang="en-US" sz="3000" b="0" i="0" u="none" strike="noStrike" kern="1200" cap="none" spc="0" normalizeH="0" baseline="0" noProof="0" dirty="0">
                <a:ln>
                  <a:noFill/>
                </a:ln>
                <a:solidFill>
                  <a:schemeClr val="tx1"/>
                </a:solidFill>
                <a:effectLst/>
                <a:uLnTx/>
                <a:uFillTx/>
                <a:latin typeface="+mn-lt"/>
                <a:ea typeface="+mn-ea"/>
                <a:cs typeface="+mn-cs"/>
              </a:rPr>
              <a:t>How well</a:t>
            </a:r>
            <a:r>
              <a:rPr kumimoji="0" lang="en-US" sz="3000" b="0" i="0" u="none" strike="noStrike" kern="1200" cap="none" spc="0" normalizeH="0" noProof="0" dirty="0">
                <a:ln>
                  <a:noFill/>
                </a:ln>
                <a:solidFill>
                  <a:schemeClr val="tx1"/>
                </a:solidFill>
                <a:effectLst/>
                <a:uLnTx/>
                <a:uFillTx/>
                <a:latin typeface="+mn-lt"/>
                <a:ea typeface="+mn-ea"/>
                <a:cs typeface="+mn-cs"/>
              </a:rPr>
              <a:t> the </a:t>
            </a:r>
            <a:r>
              <a:rPr kumimoji="0" lang="en-US" sz="3000" b="0" i="0" u="none" strike="noStrike" kern="1200" cap="none" spc="0" normalizeH="0" baseline="0" noProof="0" dirty="0">
                <a:ln>
                  <a:noFill/>
                </a:ln>
                <a:solidFill>
                  <a:schemeClr val="tx1"/>
                </a:solidFill>
                <a:effectLst/>
                <a:uLnTx/>
                <a:uFillTx/>
                <a:latin typeface="+mn-lt"/>
                <a:ea typeface="+mn-ea"/>
                <a:cs typeface="+mn-cs"/>
              </a:rPr>
              <a:t>system behaves?</a:t>
            </a:r>
          </a:p>
          <a:p>
            <a:pPr marL="1028700" lvl="1" indent="-571500">
              <a:spcBef>
                <a:spcPct val="20000"/>
              </a:spcBef>
              <a:buClr>
                <a:srgbClr val="FF0000"/>
              </a:buClr>
              <a:buSzPct val="75000"/>
              <a:buFont typeface="Wingdings" charset="2"/>
              <a:buChar char="§"/>
              <a:defRPr/>
            </a:pPr>
            <a:r>
              <a:rPr kumimoji="0" lang="en-US" sz="2400" b="0" i="0" u="none" strike="noStrike" kern="1200" cap="none" spc="0" normalizeH="0" baseline="0" noProof="0" dirty="0">
                <a:ln>
                  <a:noFill/>
                </a:ln>
                <a:solidFill>
                  <a:srgbClr val="2C2F5A"/>
                </a:solidFill>
                <a:effectLst/>
                <a:uLnTx/>
                <a:uFillTx/>
                <a:latin typeface="+mn-lt"/>
                <a:ea typeface="+mn-ea"/>
                <a:cs typeface="+mn-cs"/>
              </a:rPr>
              <a:t>Reliability</a:t>
            </a:r>
          </a:p>
          <a:p>
            <a:pPr marL="1028700" lvl="1" indent="-571500">
              <a:spcBef>
                <a:spcPct val="20000"/>
              </a:spcBef>
              <a:buClr>
                <a:srgbClr val="FF0000"/>
              </a:buClr>
              <a:buSzPct val="75000"/>
              <a:buFont typeface="Wingdings" charset="2"/>
              <a:buChar char="§"/>
              <a:defRPr/>
            </a:pPr>
            <a:r>
              <a:rPr kumimoji="0" lang="en-US" sz="2400" b="0" i="0" u="none" strike="noStrike" kern="1200" cap="none" spc="0" normalizeH="0" baseline="0" noProof="0" dirty="0">
                <a:ln>
                  <a:noFill/>
                </a:ln>
                <a:solidFill>
                  <a:srgbClr val="2C2F5A"/>
                </a:solidFill>
                <a:effectLst/>
                <a:uLnTx/>
                <a:uFillTx/>
                <a:latin typeface="+mn-lt"/>
                <a:ea typeface="+mn-ea"/>
                <a:cs typeface="+mn-cs"/>
              </a:rPr>
              <a:t>Usability</a:t>
            </a:r>
          </a:p>
          <a:p>
            <a:pPr marL="1028700" lvl="1" indent="-571500">
              <a:spcBef>
                <a:spcPct val="20000"/>
              </a:spcBef>
              <a:buClr>
                <a:srgbClr val="FF0000"/>
              </a:buClr>
              <a:buSzPct val="75000"/>
              <a:buFont typeface="Wingdings" charset="2"/>
              <a:buChar char="§"/>
              <a:defRPr/>
            </a:pPr>
            <a:r>
              <a:rPr kumimoji="0" lang="en-US" sz="2400" b="0" i="0" u="none" strike="noStrike" kern="1200" cap="none" spc="0" normalizeH="0" baseline="0" noProof="0" dirty="0">
                <a:ln>
                  <a:noFill/>
                </a:ln>
                <a:solidFill>
                  <a:srgbClr val="2C2F5A"/>
                </a:solidFill>
                <a:effectLst/>
                <a:uLnTx/>
                <a:uFillTx/>
                <a:latin typeface="+mn-lt"/>
                <a:ea typeface="+mn-ea"/>
                <a:cs typeface="+mn-cs"/>
              </a:rPr>
              <a:t>Efficiency</a:t>
            </a:r>
          </a:p>
          <a:p>
            <a:pPr marL="1028700" lvl="1" indent="-571500">
              <a:spcBef>
                <a:spcPct val="20000"/>
              </a:spcBef>
              <a:buClr>
                <a:srgbClr val="FF0000"/>
              </a:buClr>
              <a:buSzPct val="75000"/>
              <a:buFont typeface="Wingdings" charset="2"/>
              <a:buChar char="§"/>
              <a:defRPr/>
            </a:pPr>
            <a:r>
              <a:rPr kumimoji="0" lang="en-US" sz="2400" b="0" i="0" u="none" strike="noStrike" kern="1200" cap="none" spc="0" normalizeH="0" baseline="0" noProof="0" dirty="0">
                <a:ln>
                  <a:noFill/>
                </a:ln>
                <a:solidFill>
                  <a:srgbClr val="2C2F5A"/>
                </a:solidFill>
                <a:effectLst/>
                <a:uLnTx/>
                <a:uFillTx/>
                <a:latin typeface="+mn-lt"/>
                <a:ea typeface="+mn-ea"/>
                <a:cs typeface="+mn-cs"/>
              </a:rPr>
              <a:t>Maintainability</a:t>
            </a:r>
          </a:p>
          <a:p>
            <a:pPr marL="1028700" lvl="1" indent="-571500">
              <a:spcBef>
                <a:spcPct val="20000"/>
              </a:spcBef>
              <a:buClr>
                <a:schemeClr val="accent5"/>
              </a:buClr>
              <a:buSzPct val="75000"/>
              <a:buFont typeface="Wingdings" charset="2"/>
              <a:buChar char="§"/>
              <a:defRPr/>
            </a:pPr>
            <a:r>
              <a:rPr kumimoji="0" lang="en-US" sz="2400" b="0" i="0" u="none" strike="noStrike" kern="1200" cap="none" spc="0" normalizeH="0" baseline="0" noProof="0" dirty="0">
                <a:ln>
                  <a:noFill/>
                </a:ln>
                <a:solidFill>
                  <a:schemeClr val="tx1"/>
                </a:solidFill>
                <a:effectLst/>
                <a:uLnTx/>
                <a:uFillTx/>
                <a:latin typeface="+mn-lt"/>
                <a:ea typeface="+mn-ea"/>
                <a:cs typeface="+mn-cs"/>
              </a:rPr>
              <a:t>Portability</a:t>
            </a:r>
          </a:p>
        </p:txBody>
      </p:sp>
    </p:spTree>
    <p:extLst>
      <p:ext uri="{BB962C8B-B14F-4D97-AF65-F5344CB8AC3E}">
        <p14:creationId xmlns:p14="http://schemas.microsoft.com/office/powerpoint/2010/main" val="3791607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A769A-FF90-C5C8-0727-280AC25039C7}"/>
              </a:ext>
            </a:extLst>
          </p:cNvPr>
          <p:cNvSpPr>
            <a:spLocks noGrp="1"/>
          </p:cNvSpPr>
          <p:nvPr>
            <p:ph type="title"/>
          </p:nvPr>
        </p:nvSpPr>
        <p:spPr>
          <a:xfrm>
            <a:off x="4028748" y="704808"/>
            <a:ext cx="3881581" cy="1888547"/>
          </a:xfrm>
        </p:spPr>
        <p:txBody>
          <a:bodyPr/>
          <a:lstStyle/>
          <a:p>
            <a:r>
              <a:rPr lang="en-US" dirty="0" err="1"/>
              <a:t>Prezentari</a:t>
            </a:r>
            <a:endParaRPr lang="en-US" dirty="0"/>
          </a:p>
        </p:txBody>
      </p:sp>
      <p:pic>
        <p:nvPicPr>
          <p:cNvPr id="6" name="Content Placeholder 5" descr="Text&#10;&#10;Description automatically generated with medium confidence">
            <a:extLst>
              <a:ext uri="{FF2B5EF4-FFF2-40B4-BE49-F238E27FC236}">
                <a16:creationId xmlns:a16="http://schemas.microsoft.com/office/drawing/2014/main" id="{8EF7FA94-A8C7-78DE-3A7B-DD3D2B5929EC}"/>
              </a:ext>
            </a:extLst>
          </p:cNvPr>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4028748" y="2289383"/>
            <a:ext cx="3566306" cy="3131771"/>
          </a:xfrm>
        </p:spPr>
      </p:pic>
    </p:spTree>
    <p:extLst>
      <p:ext uri="{BB962C8B-B14F-4D97-AF65-F5344CB8AC3E}">
        <p14:creationId xmlns:p14="http://schemas.microsoft.com/office/powerpoint/2010/main" val="91887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NON-Functional testing</a:t>
            </a:r>
          </a:p>
        </p:txBody>
      </p:sp>
      <p:graphicFrame>
        <p:nvGraphicFramePr>
          <p:cNvPr id="6" name="Diagram 5">
            <a:extLst>
              <a:ext uri="{FF2B5EF4-FFF2-40B4-BE49-F238E27FC236}">
                <a16:creationId xmlns:a16="http://schemas.microsoft.com/office/drawing/2014/main" id="{DC30DD4B-2F48-1BCC-068D-80755CBF3607}"/>
              </a:ext>
            </a:extLst>
          </p:cNvPr>
          <p:cNvGraphicFramePr/>
          <p:nvPr/>
        </p:nvGraphicFramePr>
        <p:xfrm>
          <a:off x="2404531" y="748045"/>
          <a:ext cx="7382937" cy="5361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959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structural testing</a:t>
            </a:r>
          </a:p>
        </p:txBody>
      </p:sp>
      <p:sp>
        <p:nvSpPr>
          <p:cNvPr id="3" name="Content Placeholder 4">
            <a:extLst>
              <a:ext uri="{FF2B5EF4-FFF2-40B4-BE49-F238E27FC236}">
                <a16:creationId xmlns:a16="http://schemas.microsoft.com/office/drawing/2014/main" id="{5EC8D905-78EC-FEA5-F96D-B74253DFABFC}"/>
              </a:ext>
            </a:extLst>
          </p:cNvPr>
          <p:cNvSpPr txBox="1">
            <a:spLocks/>
          </p:cNvSpPr>
          <p:nvPr/>
        </p:nvSpPr>
        <p:spPr>
          <a:xfrm>
            <a:off x="1981200" y="1166019"/>
            <a:ext cx="8229600" cy="452596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71500" marR="0" lvl="0" indent="-571500" algn="l" defTabSz="457200" rtl="0" eaLnBrk="1" fontAlgn="auto" latinLnBrk="0" hangingPunct="1">
              <a:lnSpc>
                <a:spcPct val="100000"/>
              </a:lnSpc>
              <a:spcBef>
                <a:spcPct val="20000"/>
              </a:spcBef>
              <a:spcAft>
                <a:spcPts val="0"/>
              </a:spcAft>
              <a:buClr>
                <a:srgbClr val="FF0000"/>
              </a:buClr>
              <a:buSzPct val="75000"/>
              <a:buFont typeface="Wingdings" charset="2"/>
              <a:buChar char="§"/>
              <a:tabLst/>
              <a:defRPr/>
            </a:pPr>
            <a:r>
              <a:rPr kumimoji="0" lang="en-US" sz="3000" b="0" i="0" u="none" strike="noStrike" kern="1200" cap="none" spc="0" normalizeH="0" baseline="0" noProof="0" dirty="0">
                <a:ln>
                  <a:noFill/>
                </a:ln>
                <a:solidFill>
                  <a:schemeClr val="tx1"/>
                </a:solidFill>
                <a:effectLst/>
                <a:uLnTx/>
                <a:uFillTx/>
                <a:latin typeface="+mn-lt"/>
                <a:ea typeface="+mn-ea"/>
                <a:cs typeface="+mn-cs"/>
              </a:rPr>
              <a:t>Structural testing focuses on:</a:t>
            </a:r>
          </a:p>
          <a:p>
            <a:pPr marL="1028700" lvl="1" indent="-571500">
              <a:spcBef>
                <a:spcPct val="20000"/>
              </a:spcBef>
              <a:buClr>
                <a:srgbClr val="FF0000"/>
              </a:buClr>
              <a:buSzPct val="75000"/>
              <a:buFont typeface="Wingdings" charset="2"/>
              <a:buChar char="§"/>
              <a:defRPr/>
            </a:pPr>
            <a:r>
              <a:rPr kumimoji="0" lang="en-US" sz="3000" b="0" i="0" u="none" strike="noStrike" kern="1200" cap="none" spc="0" normalizeH="0" baseline="0" noProof="0" dirty="0">
                <a:ln>
                  <a:noFill/>
                </a:ln>
                <a:solidFill>
                  <a:schemeClr val="tx1"/>
                </a:solidFill>
                <a:effectLst/>
                <a:uLnTx/>
                <a:uFillTx/>
                <a:latin typeface="+mn-lt"/>
                <a:ea typeface="+mn-ea"/>
                <a:cs typeface="+mn-cs"/>
              </a:rPr>
              <a:t>What</a:t>
            </a:r>
            <a:r>
              <a:rPr kumimoji="0" lang="en-US" sz="3000" b="0" i="0" u="none" strike="noStrike" kern="1200" cap="none" spc="0" normalizeH="0" noProof="0" dirty="0">
                <a:ln>
                  <a:noFill/>
                </a:ln>
                <a:solidFill>
                  <a:schemeClr val="tx1"/>
                </a:solidFill>
                <a:effectLst/>
                <a:uLnTx/>
                <a:uFillTx/>
                <a:latin typeface="+mn-lt"/>
                <a:ea typeface="+mn-ea"/>
                <a:cs typeface="+mn-cs"/>
              </a:rPr>
              <a:t> happens inside the code</a:t>
            </a:r>
            <a:r>
              <a:rPr kumimoji="0" lang="en-US" sz="3000" b="0" i="0" u="none" strike="noStrike" kern="1200" cap="none" spc="0" normalizeH="0" baseline="0" noProof="0" dirty="0">
                <a:ln>
                  <a:noFill/>
                </a:ln>
                <a:solidFill>
                  <a:schemeClr val="tx1"/>
                </a:solidFill>
                <a:effectLst/>
                <a:uLnTx/>
                <a:uFillTx/>
                <a:latin typeface="+mn-lt"/>
                <a:ea typeface="+mn-ea"/>
                <a:cs typeface="+mn-cs"/>
              </a:rPr>
              <a:t>?</a:t>
            </a:r>
          </a:p>
          <a:p>
            <a:pPr marL="571500" indent="-571500">
              <a:spcBef>
                <a:spcPct val="20000"/>
              </a:spcBef>
              <a:buClr>
                <a:srgbClr val="FF0000"/>
              </a:buClr>
              <a:buSzPct val="75000"/>
              <a:buFont typeface="Wingdings" charset="2"/>
              <a:buChar char="§"/>
              <a:defRPr/>
            </a:pPr>
            <a:endParaRPr lang="en-US" sz="3000" dirty="0"/>
          </a:p>
          <a:p>
            <a:pPr marL="571500" indent="-571500">
              <a:spcBef>
                <a:spcPct val="20000"/>
              </a:spcBef>
              <a:buClr>
                <a:srgbClr val="FF0000"/>
              </a:buClr>
              <a:buSzPct val="75000"/>
              <a:buFont typeface="Wingdings" charset="2"/>
              <a:buChar char="§"/>
              <a:defRPr/>
            </a:pPr>
            <a:endParaRPr lang="en-US" sz="3000" dirty="0"/>
          </a:p>
          <a:p>
            <a:pPr marL="571500" indent="-571500">
              <a:spcBef>
                <a:spcPct val="20000"/>
              </a:spcBef>
              <a:buClr>
                <a:srgbClr val="FF0000"/>
              </a:buClr>
              <a:buSzPct val="75000"/>
              <a:buFont typeface="Wingdings" charset="2"/>
              <a:buChar char="§"/>
              <a:defRPr/>
            </a:pPr>
            <a:r>
              <a:rPr lang="en-US" sz="2400" dirty="0"/>
              <a:t>White box testing technique which takes into account the internal structure of a system or component and ensures that each program statement performs its intended function.</a:t>
            </a:r>
            <a:endParaRPr kumimoji="0" lang="en-US" sz="2400" b="0" i="0" u="none" strike="noStrike" kern="1200" cap="none" spc="0" normalizeH="0" baseline="0" noProof="0" dirty="0">
              <a:ln>
                <a:noFill/>
              </a:ln>
              <a:solidFill>
                <a:schemeClr val="tx1"/>
              </a:solidFill>
              <a:effectLst/>
              <a:uLnTx/>
              <a:uFillTx/>
            </a:endParaRPr>
          </a:p>
          <a:p>
            <a:pPr marL="571500" marR="0" lvl="0" indent="-571500" algn="l" defTabSz="457200" rtl="0" eaLnBrk="1" fontAlgn="auto" latinLnBrk="0" hangingPunct="1">
              <a:lnSpc>
                <a:spcPct val="100000"/>
              </a:lnSpc>
              <a:spcBef>
                <a:spcPct val="20000"/>
              </a:spcBef>
              <a:spcAft>
                <a:spcPts val="0"/>
              </a:spcAft>
              <a:buClr>
                <a:srgbClr val="FF0000"/>
              </a:buClr>
              <a:buSzPct val="75000"/>
              <a:buFont typeface="Arial"/>
              <a:buNone/>
              <a:tabLst/>
              <a:defRPr/>
            </a:pPr>
            <a:endParaRPr kumimoji="0" lang="en-US" sz="3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4196128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structural testing</a:t>
            </a:r>
          </a:p>
        </p:txBody>
      </p:sp>
      <p:sp>
        <p:nvSpPr>
          <p:cNvPr id="4" name="Content Placeholder 9">
            <a:extLst>
              <a:ext uri="{FF2B5EF4-FFF2-40B4-BE49-F238E27FC236}">
                <a16:creationId xmlns:a16="http://schemas.microsoft.com/office/drawing/2014/main" id="{E2358094-F80E-F74D-EAA1-86F573398F5E}"/>
              </a:ext>
            </a:extLst>
          </p:cNvPr>
          <p:cNvSpPr>
            <a:spLocks noGrp="1"/>
          </p:cNvSpPr>
          <p:nvPr/>
        </p:nvSpPr>
        <p:spPr>
          <a:xfrm>
            <a:off x="1981200" y="1166019"/>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tx1"/>
                </a:solidFill>
              </a:rPr>
              <a:t>Control flow testing </a:t>
            </a:r>
            <a:r>
              <a:rPr lang="en-US" sz="1800" dirty="0"/>
              <a:t>uses the control structure of a program to develop the test cases for the program. The test cases are developed to sufficiently cover the whole control structure of the program:</a:t>
            </a:r>
          </a:p>
          <a:p>
            <a:endParaRPr lang="en-US" dirty="0">
              <a:solidFill>
                <a:schemeClr val="tx1"/>
              </a:solidFill>
            </a:endParaRPr>
          </a:p>
          <a:p>
            <a:pPr marL="1028700" lvl="1" indent="-571500">
              <a:buClr>
                <a:srgbClr val="FF0000"/>
              </a:buClr>
              <a:buSzPct val="75000"/>
              <a:buFont typeface="Wingdings" charset="2"/>
              <a:buChar char="§"/>
              <a:defRPr/>
            </a:pPr>
            <a:r>
              <a:rPr lang="en-US" dirty="0"/>
              <a:t>Statement coverage </a:t>
            </a:r>
          </a:p>
          <a:p>
            <a:pPr marL="1028700" lvl="1" indent="-571500">
              <a:buClr>
                <a:srgbClr val="FF0000"/>
              </a:buClr>
              <a:buSzPct val="75000"/>
              <a:buFont typeface="Wingdings" charset="2"/>
              <a:buChar char="§"/>
              <a:defRPr/>
            </a:pPr>
            <a:r>
              <a:rPr lang="en-US" dirty="0"/>
              <a:t>Decision coverage </a:t>
            </a:r>
          </a:p>
          <a:p>
            <a:pPr marL="1028700" lvl="1" indent="-571500">
              <a:buClr>
                <a:srgbClr val="FF0000"/>
              </a:buClr>
              <a:buSzPct val="75000"/>
              <a:buFont typeface="Wingdings" charset="2"/>
              <a:buChar char="§"/>
              <a:defRPr/>
            </a:pPr>
            <a:r>
              <a:rPr lang="en-US" dirty="0">
                <a:solidFill>
                  <a:schemeClr val="tx1"/>
                </a:solidFill>
              </a:rPr>
              <a:t>Path coverage </a:t>
            </a:r>
            <a:endParaRPr lang="en-US" dirty="0"/>
          </a:p>
          <a:p>
            <a:pPr lvl="1">
              <a:buClr>
                <a:srgbClr val="FF0000"/>
              </a:buClr>
              <a:buSzPct val="75000"/>
              <a:defRPr/>
            </a:pPr>
            <a:endParaRPr lang="en-US" dirty="0">
              <a:solidFill>
                <a:schemeClr val="tx1"/>
              </a:solidFill>
            </a:endParaRPr>
          </a:p>
        </p:txBody>
      </p:sp>
    </p:spTree>
    <p:extLst>
      <p:ext uri="{BB962C8B-B14F-4D97-AF65-F5344CB8AC3E}">
        <p14:creationId xmlns:p14="http://schemas.microsoft.com/office/powerpoint/2010/main" val="3550793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structural testing</a:t>
            </a:r>
          </a:p>
        </p:txBody>
      </p:sp>
      <p:pic>
        <p:nvPicPr>
          <p:cNvPr id="3" name="Picture 2">
            <a:extLst>
              <a:ext uri="{FF2B5EF4-FFF2-40B4-BE49-F238E27FC236}">
                <a16:creationId xmlns:a16="http://schemas.microsoft.com/office/drawing/2014/main" id="{F826E157-0D01-9FBB-E5FE-5AB59A7CF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075" y="833438"/>
            <a:ext cx="2609850" cy="519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0016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structural testing</a:t>
            </a:r>
          </a:p>
        </p:txBody>
      </p:sp>
      <p:sp>
        <p:nvSpPr>
          <p:cNvPr id="4" name="Content Placeholder 9">
            <a:extLst>
              <a:ext uri="{FF2B5EF4-FFF2-40B4-BE49-F238E27FC236}">
                <a16:creationId xmlns:a16="http://schemas.microsoft.com/office/drawing/2014/main" id="{95BAA80F-7D12-1B0D-16AD-DEDC64CC3F64}"/>
              </a:ext>
            </a:extLst>
          </p:cNvPr>
          <p:cNvSpPr>
            <a:spLocks noGrp="1"/>
          </p:cNvSpPr>
          <p:nvPr/>
        </p:nvSpPr>
        <p:spPr>
          <a:xfrm>
            <a:off x="1981200" y="1166019"/>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dirty="0"/>
              <a:t>Data flow testing </a:t>
            </a:r>
            <a:r>
              <a:rPr lang="en-US" sz="1800" dirty="0"/>
              <a:t>focuses on the points at which variables receive values and the points at which these values are used </a:t>
            </a:r>
          </a:p>
          <a:p>
            <a:pPr lvl="0"/>
            <a:endParaRPr lang="en-US" sz="1800" dirty="0"/>
          </a:p>
          <a:p>
            <a:r>
              <a:rPr lang="en-US" sz="2800" dirty="0"/>
              <a:t>Data Flow testing helps us to pinpoint any of the following issues:</a:t>
            </a:r>
          </a:p>
          <a:p>
            <a:pPr marL="914400" lvl="1" indent="-457200">
              <a:buFont typeface="Arial" panose="020B0604020202020204" pitchFamily="34" charset="0"/>
              <a:buChar char="•"/>
            </a:pPr>
            <a:r>
              <a:rPr lang="en-US" sz="1800" dirty="0"/>
              <a:t>A variable that is declared but never used within the program.</a:t>
            </a:r>
          </a:p>
          <a:p>
            <a:pPr marL="914400" lvl="1" indent="-457200">
              <a:buFont typeface="Arial" panose="020B0604020202020204" pitchFamily="34" charset="0"/>
              <a:buChar char="•"/>
            </a:pPr>
            <a:r>
              <a:rPr lang="en-US" sz="1800" dirty="0"/>
              <a:t>A variable that is used but never declared.</a:t>
            </a:r>
          </a:p>
          <a:p>
            <a:pPr marL="914400" lvl="1" indent="-457200">
              <a:buFont typeface="Arial" panose="020B0604020202020204" pitchFamily="34" charset="0"/>
              <a:buChar char="•"/>
            </a:pPr>
            <a:r>
              <a:rPr lang="en-US" sz="1800" dirty="0"/>
              <a:t>A variable that is defined multiple times before it is used.</a:t>
            </a:r>
          </a:p>
          <a:p>
            <a:pPr marL="914400" lvl="1" indent="-457200">
              <a:buFont typeface="Arial" panose="020B0604020202020204" pitchFamily="34" charset="0"/>
              <a:buChar char="•"/>
            </a:pPr>
            <a:r>
              <a:rPr lang="en-US" sz="1800" dirty="0" err="1"/>
              <a:t>Deallocating</a:t>
            </a:r>
            <a:r>
              <a:rPr lang="en-US" sz="1800" dirty="0"/>
              <a:t> a variable before it is used.</a:t>
            </a:r>
          </a:p>
          <a:p>
            <a:endParaRPr lang="en-US" dirty="0"/>
          </a:p>
        </p:txBody>
      </p:sp>
    </p:spTree>
    <p:extLst>
      <p:ext uri="{BB962C8B-B14F-4D97-AF65-F5344CB8AC3E}">
        <p14:creationId xmlns:p14="http://schemas.microsoft.com/office/powerpoint/2010/main" val="3473505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288536" y="118792"/>
            <a:ext cx="7648632" cy="1888547"/>
          </a:xfrm>
        </p:spPr>
        <p:txBody>
          <a:bodyPr/>
          <a:lstStyle/>
          <a:p>
            <a:pPr algn="ctr"/>
            <a:r>
              <a:rPr lang="en-US" dirty="0"/>
              <a:t>Change related testing</a:t>
            </a:r>
          </a:p>
        </p:txBody>
      </p:sp>
      <p:sp>
        <p:nvSpPr>
          <p:cNvPr id="3" name="Content Placeholder 9">
            <a:extLst>
              <a:ext uri="{FF2B5EF4-FFF2-40B4-BE49-F238E27FC236}">
                <a16:creationId xmlns:a16="http://schemas.microsoft.com/office/drawing/2014/main" id="{1033084F-0734-9BD7-CA89-19A503B3B219}"/>
              </a:ext>
            </a:extLst>
          </p:cNvPr>
          <p:cNvSpPr>
            <a:spLocks noGrp="1"/>
          </p:cNvSpPr>
          <p:nvPr/>
        </p:nvSpPr>
        <p:spPr>
          <a:xfrm>
            <a:off x="1554480" y="1634647"/>
            <a:ext cx="8229600" cy="179435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dirty="0"/>
              <a:t>Confirmation Testing </a:t>
            </a:r>
          </a:p>
          <a:p>
            <a:pPr marL="571500" indent="-571500">
              <a:buFont typeface="Arial" panose="020B0604020202020204" pitchFamily="34" charset="0"/>
              <a:buChar char="•"/>
            </a:pPr>
            <a:r>
              <a:rPr lang="en-US" dirty="0"/>
              <a:t>Regression Testing</a:t>
            </a:r>
          </a:p>
        </p:txBody>
      </p:sp>
      <p:pic>
        <p:nvPicPr>
          <p:cNvPr id="5" name="Picture 4">
            <a:extLst>
              <a:ext uri="{FF2B5EF4-FFF2-40B4-BE49-F238E27FC236}">
                <a16:creationId xmlns:a16="http://schemas.microsoft.com/office/drawing/2014/main" id="{80D20917-6874-3620-0AD2-2815B62FA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4837" y="3658870"/>
            <a:ext cx="3362325"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8967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2271684" y="1317672"/>
            <a:ext cx="7648632" cy="1888547"/>
          </a:xfrm>
        </p:spPr>
        <p:txBody>
          <a:bodyPr/>
          <a:lstStyle/>
          <a:p>
            <a:pPr algn="ctr"/>
            <a:r>
              <a:rPr lang="en-US" dirty="0"/>
              <a:t>Automation testing</a:t>
            </a:r>
          </a:p>
        </p:txBody>
      </p:sp>
      <p:pic>
        <p:nvPicPr>
          <p:cNvPr id="4" name="Picture 3">
            <a:extLst>
              <a:ext uri="{FF2B5EF4-FFF2-40B4-BE49-F238E27FC236}">
                <a16:creationId xmlns:a16="http://schemas.microsoft.com/office/drawing/2014/main" id="{8AD28253-93AA-81D4-EA40-76B77EADF8DE}"/>
              </a:ext>
            </a:extLst>
          </p:cNvPr>
          <p:cNvPicPr>
            <a:picLocks noChangeAspect="1" noChangeArrowheads="1"/>
          </p:cNvPicPr>
          <p:nvPr/>
        </p:nvPicPr>
        <p:blipFill>
          <a:blip r:embed="rId2"/>
          <a:srcRect/>
          <a:stretch>
            <a:fillRect/>
          </a:stretch>
        </p:blipFill>
        <p:spPr bwMode="auto">
          <a:xfrm>
            <a:off x="3761764" y="2604170"/>
            <a:ext cx="4668471" cy="3376861"/>
          </a:xfrm>
          <a:prstGeom prst="rect">
            <a:avLst/>
          </a:prstGeom>
          <a:noFill/>
        </p:spPr>
      </p:pic>
    </p:spTree>
    <p:extLst>
      <p:ext uri="{BB962C8B-B14F-4D97-AF65-F5344CB8AC3E}">
        <p14:creationId xmlns:p14="http://schemas.microsoft.com/office/powerpoint/2010/main" val="1297085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964084" y="98472"/>
            <a:ext cx="7648632" cy="1888547"/>
          </a:xfrm>
        </p:spPr>
        <p:txBody>
          <a:bodyPr/>
          <a:lstStyle/>
          <a:p>
            <a:pPr algn="ctr"/>
            <a:r>
              <a:rPr lang="en-US" dirty="0"/>
              <a:t>Automation testing</a:t>
            </a:r>
          </a:p>
        </p:txBody>
      </p:sp>
      <p:sp>
        <p:nvSpPr>
          <p:cNvPr id="3" name="Content Placeholder 4">
            <a:extLst>
              <a:ext uri="{FF2B5EF4-FFF2-40B4-BE49-F238E27FC236}">
                <a16:creationId xmlns:a16="http://schemas.microsoft.com/office/drawing/2014/main" id="{49BB30FA-F75D-8B91-4127-6199D5F223C1}"/>
              </a:ext>
            </a:extLst>
          </p:cNvPr>
          <p:cNvSpPr txBox="1">
            <a:spLocks/>
          </p:cNvSpPr>
          <p:nvPr/>
        </p:nvSpPr>
        <p:spPr>
          <a:xfrm>
            <a:off x="1981200" y="972863"/>
            <a:ext cx="8229600" cy="491227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571500" marR="0" lvl="0" indent="-571500" algn="l" defTabSz="457200" rtl="0" eaLnBrk="1" fontAlgn="auto" latinLnBrk="0" hangingPunct="1">
              <a:lnSpc>
                <a:spcPct val="100000"/>
              </a:lnSpc>
              <a:spcBef>
                <a:spcPct val="20000"/>
              </a:spcBef>
              <a:spcAft>
                <a:spcPts val="0"/>
              </a:spcAft>
              <a:buClr>
                <a:srgbClr val="FF0000"/>
              </a:buClr>
              <a:buSzPct val="75000"/>
              <a:buFont typeface="Arial"/>
              <a:buNone/>
              <a:tabLst/>
              <a:defRPr/>
            </a:pPr>
            <a:endParaRPr kumimoji="0" lang="en-US" sz="3000" b="0" i="0" u="none" strike="noStrike" kern="1200" cap="none" spc="0" normalizeH="0" baseline="0" noProof="0" dirty="0">
              <a:ln>
                <a:noFill/>
              </a:ln>
              <a:solidFill>
                <a:schemeClr val="tx1"/>
              </a:solidFill>
              <a:effectLst/>
              <a:uLnTx/>
              <a:uFillTx/>
              <a:latin typeface="+mn-lt"/>
              <a:ea typeface="+mn-ea"/>
              <a:cs typeface="+mn-cs"/>
            </a:endParaRPr>
          </a:p>
          <a:p>
            <a:pPr marL="571500" marR="0" lvl="0" indent="-571500" algn="l" defTabSz="457200" rtl="0" eaLnBrk="1" fontAlgn="auto" latinLnBrk="0" hangingPunct="1">
              <a:lnSpc>
                <a:spcPct val="100000"/>
              </a:lnSpc>
              <a:spcBef>
                <a:spcPct val="20000"/>
              </a:spcBef>
              <a:spcAft>
                <a:spcPts val="0"/>
              </a:spcAft>
              <a:buClr>
                <a:srgbClr val="FF0000"/>
              </a:buClr>
              <a:buSzPct val="75000"/>
              <a:buFont typeface="Wingdings" charset="2"/>
              <a:buChar char="§"/>
              <a:tabLst/>
              <a:defRPr/>
            </a:pPr>
            <a:r>
              <a:rPr lang="en-US" sz="3000" dirty="0"/>
              <a:t>Run many test cases on different versions </a:t>
            </a:r>
          </a:p>
          <a:p>
            <a:pPr marL="571500" marR="0" lvl="0" indent="-571500" algn="l" defTabSz="457200" rtl="0" eaLnBrk="1" fontAlgn="auto" latinLnBrk="0" hangingPunct="1">
              <a:lnSpc>
                <a:spcPct val="100000"/>
              </a:lnSpc>
              <a:spcBef>
                <a:spcPct val="20000"/>
              </a:spcBef>
              <a:spcAft>
                <a:spcPts val="0"/>
              </a:spcAft>
              <a:buClr>
                <a:srgbClr val="FF0000"/>
              </a:buClr>
              <a:buSzPct val="75000"/>
              <a:buFont typeface="Wingdings" charset="2"/>
              <a:buChar char="§"/>
              <a:tabLst/>
              <a:defRPr/>
            </a:pPr>
            <a:r>
              <a:rPr kumimoji="0" lang="en-US" sz="3000" b="0" i="0" u="none" strike="noStrike" kern="1200" cap="none" spc="0" normalizeH="0" noProof="0" dirty="0">
                <a:ln>
                  <a:noFill/>
                </a:ln>
                <a:solidFill>
                  <a:schemeClr val="tx1"/>
                </a:solidFill>
                <a:effectLst/>
                <a:uLnTx/>
                <a:uFillTx/>
                <a:latin typeface="+mn-lt"/>
                <a:ea typeface="+mn-ea"/>
                <a:cs typeface="+mn-cs"/>
              </a:rPr>
              <a:t>Without human interaction </a:t>
            </a:r>
          </a:p>
          <a:p>
            <a:pPr marL="571500" marR="0" lvl="0" indent="-571500" algn="l" defTabSz="457200" rtl="0" eaLnBrk="1" fontAlgn="auto" latinLnBrk="0" hangingPunct="1">
              <a:lnSpc>
                <a:spcPct val="100000"/>
              </a:lnSpc>
              <a:spcBef>
                <a:spcPct val="20000"/>
              </a:spcBef>
              <a:spcAft>
                <a:spcPts val="0"/>
              </a:spcAft>
              <a:buClr>
                <a:srgbClr val="FF0000"/>
              </a:buClr>
              <a:buSzPct val="75000"/>
              <a:buFont typeface="Wingdings" charset="2"/>
              <a:buChar char="§"/>
              <a:tabLst/>
              <a:defRPr/>
            </a:pPr>
            <a:r>
              <a:rPr lang="en-US" sz="3000" dirty="0"/>
              <a:t>Performed at different levels </a:t>
            </a:r>
          </a:p>
          <a:p>
            <a:pPr marL="571500" marR="0" lvl="0" indent="-571500" algn="l" defTabSz="457200" rtl="0" eaLnBrk="1" fontAlgn="auto" latinLnBrk="0" hangingPunct="1">
              <a:lnSpc>
                <a:spcPct val="100000"/>
              </a:lnSpc>
              <a:spcBef>
                <a:spcPct val="20000"/>
              </a:spcBef>
              <a:spcAft>
                <a:spcPts val="0"/>
              </a:spcAft>
              <a:buClr>
                <a:srgbClr val="FF0000"/>
              </a:buClr>
              <a:buSzPct val="75000"/>
              <a:buFont typeface="Wingdings" charset="2"/>
              <a:buChar char="§"/>
              <a:tabLst/>
              <a:defRPr/>
            </a:pPr>
            <a:r>
              <a:rPr kumimoji="0" lang="en-US" sz="3000" b="0" i="0" u="none" strike="noStrike" kern="1200" cap="none" spc="0" normalizeH="0" noProof="0" dirty="0">
                <a:ln>
                  <a:noFill/>
                </a:ln>
                <a:solidFill>
                  <a:schemeClr val="tx1"/>
                </a:solidFill>
                <a:effectLst/>
                <a:uLnTx/>
                <a:uFillTx/>
                <a:latin typeface="+mn-lt"/>
                <a:ea typeface="+mn-ea"/>
                <a:cs typeface="+mn-cs"/>
              </a:rPr>
              <a:t>Shortening the testing period </a:t>
            </a:r>
          </a:p>
          <a:p>
            <a:pPr marL="571500" marR="0" lvl="0" indent="-571500" algn="l" defTabSz="457200" rtl="0" eaLnBrk="1" fontAlgn="auto" latinLnBrk="0" hangingPunct="1">
              <a:lnSpc>
                <a:spcPct val="100000"/>
              </a:lnSpc>
              <a:spcBef>
                <a:spcPct val="20000"/>
              </a:spcBef>
              <a:spcAft>
                <a:spcPts val="0"/>
              </a:spcAft>
              <a:buClr>
                <a:srgbClr val="FF0000"/>
              </a:buClr>
              <a:buSzPct val="75000"/>
              <a:buFont typeface="Wingdings" charset="2"/>
              <a:buChar char="§"/>
              <a:tabLst/>
              <a:defRPr/>
            </a:pPr>
            <a:r>
              <a:rPr lang="en-US" sz="3000" dirty="0"/>
              <a:t>Not all manual test can be automated </a:t>
            </a:r>
          </a:p>
          <a:p>
            <a:pPr marL="571500" marR="0" lvl="0" indent="-571500" algn="l" defTabSz="457200" rtl="0" eaLnBrk="1" fontAlgn="auto" latinLnBrk="0" hangingPunct="1">
              <a:lnSpc>
                <a:spcPct val="100000"/>
              </a:lnSpc>
              <a:spcBef>
                <a:spcPct val="20000"/>
              </a:spcBef>
              <a:spcAft>
                <a:spcPts val="0"/>
              </a:spcAft>
              <a:buClr>
                <a:srgbClr val="FF0000"/>
              </a:buClr>
              <a:buSzPct val="75000"/>
              <a:buFont typeface="Wingdings" charset="2"/>
              <a:buChar char="§"/>
              <a:tabLst/>
              <a:defRPr/>
            </a:pPr>
            <a:endParaRPr kumimoji="0" lang="en-US" sz="3000" b="0" i="0" u="none" strike="noStrike" kern="1200" cap="none" spc="0" normalizeH="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1148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2271684" y="1317672"/>
            <a:ext cx="7648632" cy="1888547"/>
          </a:xfrm>
        </p:spPr>
        <p:txBody>
          <a:bodyPr/>
          <a:lstStyle/>
          <a:p>
            <a:pPr algn="ctr"/>
            <a:r>
              <a:rPr lang="en-US" dirty="0"/>
              <a:t>Test cases</a:t>
            </a:r>
          </a:p>
        </p:txBody>
      </p:sp>
      <p:pic>
        <p:nvPicPr>
          <p:cNvPr id="5" name="Picture 4">
            <a:extLst>
              <a:ext uri="{FF2B5EF4-FFF2-40B4-BE49-F238E27FC236}">
                <a16:creationId xmlns:a16="http://schemas.microsoft.com/office/drawing/2014/main" id="{85AE3283-7A24-0DAC-9660-403B888CA2C6}"/>
              </a:ext>
            </a:extLst>
          </p:cNvPr>
          <p:cNvPicPr>
            <a:picLocks noChangeAspect="1"/>
          </p:cNvPicPr>
          <p:nvPr/>
        </p:nvPicPr>
        <p:blipFill>
          <a:blip r:embed="rId2"/>
          <a:stretch>
            <a:fillRect/>
          </a:stretch>
        </p:blipFill>
        <p:spPr>
          <a:xfrm>
            <a:off x="4819650" y="2625678"/>
            <a:ext cx="2552700" cy="2914650"/>
          </a:xfrm>
          <a:prstGeom prst="rect">
            <a:avLst/>
          </a:prstGeom>
        </p:spPr>
      </p:pic>
    </p:spTree>
    <p:extLst>
      <p:ext uri="{BB962C8B-B14F-4D97-AF65-F5344CB8AC3E}">
        <p14:creationId xmlns:p14="http://schemas.microsoft.com/office/powerpoint/2010/main" val="1180165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964084" y="98472"/>
            <a:ext cx="7648632" cy="1888547"/>
          </a:xfrm>
        </p:spPr>
        <p:txBody>
          <a:bodyPr/>
          <a:lstStyle/>
          <a:p>
            <a:pPr algn="ctr"/>
            <a:r>
              <a:rPr lang="en-US" dirty="0"/>
              <a:t>Test cases</a:t>
            </a:r>
          </a:p>
        </p:txBody>
      </p:sp>
      <p:sp>
        <p:nvSpPr>
          <p:cNvPr id="4" name="Content Placeholder 9">
            <a:extLst>
              <a:ext uri="{FF2B5EF4-FFF2-40B4-BE49-F238E27FC236}">
                <a16:creationId xmlns:a16="http://schemas.microsoft.com/office/drawing/2014/main" id="{7C4A6B3A-42E4-46E1-6DC6-C24D2AAB9589}"/>
              </a:ext>
            </a:extLst>
          </p:cNvPr>
          <p:cNvSpPr>
            <a:spLocks noGrp="1"/>
          </p:cNvSpPr>
          <p:nvPr/>
        </p:nvSpPr>
        <p:spPr>
          <a:xfrm>
            <a:off x="1981200" y="1166019"/>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 set of conditions under which a tester will determine whether an application, software system or one of its features is working as it was originally established for it to do.”</a:t>
            </a:r>
          </a:p>
          <a:p>
            <a:endParaRPr lang="en-US" sz="2400" dirty="0">
              <a:ea typeface="Calibri"/>
              <a:cs typeface="Calibri"/>
              <a:sym typeface="Calibri"/>
            </a:endParaRPr>
          </a:p>
          <a:p>
            <a:r>
              <a:rPr lang="en-US" sz="2400" dirty="0">
                <a:ea typeface="Calibri"/>
                <a:cs typeface="Calibri"/>
                <a:sym typeface="Calibri"/>
              </a:rPr>
              <a:t>“A test case consists of a set of </a:t>
            </a:r>
            <a:r>
              <a:rPr lang="en-US" sz="2400" dirty="0">
                <a:solidFill>
                  <a:srgbClr val="FF0000"/>
                </a:solidFill>
                <a:ea typeface="Calibri"/>
                <a:cs typeface="Calibri"/>
                <a:sym typeface="Calibri"/>
              </a:rPr>
              <a:t>input values</a:t>
            </a:r>
            <a:r>
              <a:rPr lang="en-US" sz="2400" dirty="0">
                <a:ea typeface="Calibri"/>
                <a:cs typeface="Calibri"/>
                <a:sym typeface="Calibri"/>
              </a:rPr>
              <a:t>, </a:t>
            </a:r>
            <a:r>
              <a:rPr lang="en-US" sz="2400" dirty="0">
                <a:solidFill>
                  <a:srgbClr val="FF0000"/>
                </a:solidFill>
                <a:ea typeface="Calibri"/>
                <a:cs typeface="Calibri"/>
                <a:sym typeface="Calibri"/>
              </a:rPr>
              <a:t>execution preconditions</a:t>
            </a:r>
            <a:r>
              <a:rPr lang="en-US" sz="2400" dirty="0">
                <a:ea typeface="Calibri"/>
                <a:cs typeface="Calibri"/>
                <a:sym typeface="Calibri"/>
              </a:rPr>
              <a:t>, </a:t>
            </a:r>
            <a:r>
              <a:rPr lang="en-US" sz="2400" dirty="0">
                <a:solidFill>
                  <a:srgbClr val="FF0000"/>
                </a:solidFill>
                <a:ea typeface="Calibri"/>
                <a:cs typeface="Calibri"/>
                <a:sym typeface="Calibri"/>
              </a:rPr>
              <a:t>expected results</a:t>
            </a:r>
            <a:r>
              <a:rPr lang="en-US" sz="2400" dirty="0">
                <a:ea typeface="Calibri"/>
                <a:cs typeface="Calibri"/>
                <a:sym typeface="Calibri"/>
              </a:rPr>
              <a:t> and </a:t>
            </a:r>
            <a:r>
              <a:rPr lang="en-US" sz="2400" dirty="0">
                <a:solidFill>
                  <a:srgbClr val="FF0000"/>
                </a:solidFill>
                <a:ea typeface="Calibri"/>
                <a:cs typeface="Calibri"/>
                <a:sym typeface="Calibri"/>
              </a:rPr>
              <a:t>execution </a:t>
            </a:r>
            <a:r>
              <a:rPr lang="en-US" sz="2400" dirty="0" err="1">
                <a:solidFill>
                  <a:srgbClr val="FF0000"/>
                </a:solidFill>
                <a:ea typeface="Calibri"/>
                <a:cs typeface="Calibri"/>
                <a:sym typeface="Calibri"/>
              </a:rPr>
              <a:t>postconditions</a:t>
            </a:r>
            <a:r>
              <a:rPr lang="en-US" sz="2400" dirty="0">
                <a:ea typeface="Calibri"/>
                <a:cs typeface="Calibri"/>
                <a:sym typeface="Calibri"/>
              </a:rPr>
              <a:t>, defined to </a:t>
            </a:r>
            <a:r>
              <a:rPr lang="en-US" sz="2400" dirty="0">
                <a:solidFill>
                  <a:srgbClr val="FF0000"/>
                </a:solidFill>
                <a:ea typeface="Calibri"/>
                <a:cs typeface="Calibri"/>
                <a:sym typeface="Calibri"/>
              </a:rPr>
              <a:t>cover a certain test objective(s)</a:t>
            </a:r>
            <a:r>
              <a:rPr lang="en-US" sz="2400" dirty="0">
                <a:ea typeface="Calibri"/>
                <a:cs typeface="Calibri"/>
                <a:sym typeface="Calibri"/>
              </a:rPr>
              <a:t> or </a:t>
            </a:r>
            <a:r>
              <a:rPr lang="en-US" sz="2400" dirty="0">
                <a:solidFill>
                  <a:srgbClr val="FF0000"/>
                </a:solidFill>
                <a:ea typeface="Calibri"/>
                <a:cs typeface="Calibri"/>
                <a:sym typeface="Calibri"/>
              </a:rPr>
              <a:t>test condition(s)</a:t>
            </a:r>
            <a:r>
              <a:rPr lang="en-US" sz="2400" dirty="0">
                <a:ea typeface="Calibri"/>
                <a:cs typeface="Calibri"/>
                <a:sym typeface="Calibri"/>
              </a:rPr>
              <a:t>, such as to exercise a particular program path or to verify compliance with a specific requirement.” </a:t>
            </a:r>
          </a:p>
          <a:p>
            <a:endParaRPr lang="en-US" sz="2800" dirty="0">
              <a:sym typeface="Calibri"/>
            </a:endParaRPr>
          </a:p>
          <a:p>
            <a:pPr algn="r"/>
            <a:r>
              <a:rPr lang="en-US" sz="2400" dirty="0"/>
              <a:t>Foundations of Software Testing ISTQB Certification</a:t>
            </a:r>
          </a:p>
          <a:p>
            <a:endParaRPr lang="en-US" sz="2800" dirty="0"/>
          </a:p>
        </p:txBody>
      </p:sp>
    </p:spTree>
    <p:extLst>
      <p:ext uri="{BB962C8B-B14F-4D97-AF65-F5344CB8AC3E}">
        <p14:creationId xmlns:p14="http://schemas.microsoft.com/office/powerpoint/2010/main" val="3945069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9535-BB3A-899E-A405-463C55CCB074}"/>
              </a:ext>
            </a:extLst>
          </p:cNvPr>
          <p:cNvSpPr>
            <a:spLocks noGrp="1"/>
          </p:cNvSpPr>
          <p:nvPr>
            <p:ph type="title"/>
          </p:nvPr>
        </p:nvSpPr>
        <p:spPr>
          <a:xfrm>
            <a:off x="3470472" y="910256"/>
            <a:ext cx="3881581" cy="1888547"/>
          </a:xfrm>
        </p:spPr>
        <p:txBody>
          <a:bodyPr/>
          <a:lstStyle/>
          <a:p>
            <a:pPr algn="ctr"/>
            <a:r>
              <a:rPr lang="en-US" dirty="0" err="1"/>
              <a:t>Asteptarile</a:t>
            </a:r>
            <a:r>
              <a:rPr lang="en-US" dirty="0"/>
              <a:t> </a:t>
            </a:r>
            <a:r>
              <a:rPr lang="en-US" dirty="0" err="1"/>
              <a:t>Voastre</a:t>
            </a:r>
            <a:endParaRPr lang="en-US" dirty="0"/>
          </a:p>
        </p:txBody>
      </p:sp>
      <p:sp>
        <p:nvSpPr>
          <p:cNvPr id="4" name="Content Placeholder 3">
            <a:extLst>
              <a:ext uri="{FF2B5EF4-FFF2-40B4-BE49-F238E27FC236}">
                <a16:creationId xmlns:a16="http://schemas.microsoft.com/office/drawing/2014/main" id="{F7C152B4-428F-86DE-B143-7E83497C4079}"/>
              </a:ext>
            </a:extLst>
          </p:cNvPr>
          <p:cNvSpPr>
            <a:spLocks noGrp="1"/>
          </p:cNvSpPr>
          <p:nvPr>
            <p:ph sz="quarter" idx="11"/>
          </p:nvPr>
        </p:nvSpPr>
        <p:spPr>
          <a:xfrm>
            <a:off x="1531020" y="3598592"/>
            <a:ext cx="8253060" cy="1888547"/>
          </a:xfrm>
        </p:spPr>
        <p:txBody>
          <a:bodyPr/>
          <a:lstStyle/>
          <a:p>
            <a:r>
              <a:rPr lang="en-US" sz="2800" dirty="0">
                <a:hlinkClick r:id="rId2"/>
              </a:rPr>
              <a:t>https://miro.com/app/board/uXjVPFuuVm8=/</a:t>
            </a:r>
            <a:r>
              <a:rPr lang="en-US" sz="2800" dirty="0"/>
              <a:t> </a:t>
            </a:r>
          </a:p>
        </p:txBody>
      </p:sp>
    </p:spTree>
    <p:extLst>
      <p:ext uri="{BB962C8B-B14F-4D97-AF65-F5344CB8AC3E}">
        <p14:creationId xmlns:p14="http://schemas.microsoft.com/office/powerpoint/2010/main" val="2178561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964084" y="98472"/>
            <a:ext cx="7648632" cy="1888547"/>
          </a:xfrm>
        </p:spPr>
        <p:txBody>
          <a:bodyPr/>
          <a:lstStyle/>
          <a:p>
            <a:pPr algn="ctr"/>
            <a:r>
              <a:rPr lang="en-US" dirty="0"/>
              <a:t>Test cases</a:t>
            </a:r>
          </a:p>
        </p:txBody>
      </p:sp>
      <p:sp>
        <p:nvSpPr>
          <p:cNvPr id="5" name="Content Placeholder 9">
            <a:extLst>
              <a:ext uri="{FF2B5EF4-FFF2-40B4-BE49-F238E27FC236}">
                <a16:creationId xmlns:a16="http://schemas.microsoft.com/office/drawing/2014/main" id="{0890FF92-AF98-700B-1585-D4DF2BEA2E7D}"/>
              </a:ext>
            </a:extLst>
          </p:cNvPr>
          <p:cNvSpPr>
            <a:spLocks noGrp="1"/>
          </p:cNvSpPr>
          <p:nvPr/>
        </p:nvSpPr>
        <p:spPr>
          <a:xfrm>
            <a:off x="1981200" y="1036061"/>
            <a:ext cx="8229600" cy="4785878"/>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t>WRITING GOOD TEST CASES</a:t>
            </a:r>
            <a:endParaRPr lang="en-US" sz="1800" dirty="0"/>
          </a:p>
          <a:p>
            <a:pPr marL="285750" indent="-285750">
              <a:buFont typeface="Arial" panose="020B0604020202020204" pitchFamily="34" charset="0"/>
              <a:buChar char="•"/>
            </a:pPr>
            <a:r>
              <a:rPr lang="en-US" sz="1800" dirty="0"/>
              <a:t>Write test cases in such a way that you test only one thing at a time. </a:t>
            </a:r>
          </a:p>
          <a:p>
            <a:pPr marL="285750" indent="-285750">
              <a:buFont typeface="Arial" panose="020B0604020202020204" pitchFamily="34" charset="0"/>
              <a:buChar char="•"/>
            </a:pPr>
            <a:r>
              <a:rPr lang="en-US" sz="1800" dirty="0"/>
              <a:t>Do not overlap or complicate test cases. Attempt to make your test cases ‘atomic’.</a:t>
            </a:r>
          </a:p>
          <a:p>
            <a:pPr marL="285750" indent="-285750">
              <a:buFont typeface="Arial" panose="020B0604020202020204" pitchFamily="34" charset="0"/>
              <a:buChar char="•"/>
            </a:pPr>
            <a:r>
              <a:rPr lang="en-US" sz="1800" dirty="0"/>
              <a:t>Ensure that all positive scenarios and negative scenarios are covered.</a:t>
            </a:r>
          </a:p>
          <a:p>
            <a:r>
              <a:rPr lang="en-US" sz="1800" dirty="0"/>
              <a:t>Language: </a:t>
            </a:r>
          </a:p>
          <a:p>
            <a:pPr marL="742950" lvl="1" indent="-285750">
              <a:buFont typeface="Arial" panose="020B0604020202020204" pitchFamily="34" charset="0"/>
              <a:buChar char="•"/>
            </a:pPr>
            <a:r>
              <a:rPr lang="en-US" sz="1800" dirty="0"/>
              <a:t>Write in simple and easy to understand language.</a:t>
            </a:r>
          </a:p>
          <a:p>
            <a:pPr marL="742950" lvl="1" indent="-285750">
              <a:buFont typeface="Arial" panose="020B0604020202020204" pitchFamily="34" charset="0"/>
              <a:buChar char="•"/>
            </a:pPr>
            <a:r>
              <a:rPr lang="en-US" sz="1800" dirty="0"/>
              <a:t>Use active voice: Do this, do that.</a:t>
            </a:r>
          </a:p>
          <a:p>
            <a:pPr marL="742950" lvl="1" indent="-285750">
              <a:buFont typeface="Arial" panose="020B0604020202020204" pitchFamily="34" charset="0"/>
              <a:buChar char="•"/>
            </a:pPr>
            <a:r>
              <a:rPr lang="en-US" sz="1800" dirty="0"/>
              <a:t>Use exact and consistent names (of forms, fields, </a:t>
            </a:r>
            <a:r>
              <a:rPr lang="en-US" sz="1800" dirty="0" err="1"/>
              <a:t>etc</a:t>
            </a:r>
            <a:r>
              <a:rPr lang="en-US" sz="1800" dirty="0"/>
              <a:t>).</a:t>
            </a:r>
          </a:p>
          <a:p>
            <a:r>
              <a:rPr lang="en-US" sz="1800" dirty="0"/>
              <a:t>Characteristics of a good test case: </a:t>
            </a:r>
          </a:p>
          <a:p>
            <a:pPr marL="742950" lvl="1" indent="-285750">
              <a:buFont typeface="Arial" panose="020B0604020202020204" pitchFamily="34" charset="0"/>
              <a:buChar char="•"/>
            </a:pPr>
            <a:r>
              <a:rPr lang="en-US" sz="1800" i="1" dirty="0"/>
              <a:t>Accurate</a:t>
            </a:r>
            <a:r>
              <a:rPr lang="en-US" sz="1800" dirty="0"/>
              <a:t>: Exacts the purpose.</a:t>
            </a:r>
          </a:p>
          <a:p>
            <a:pPr marL="742950" lvl="1" indent="-285750">
              <a:buFont typeface="Arial" panose="020B0604020202020204" pitchFamily="34" charset="0"/>
              <a:buChar char="•"/>
            </a:pPr>
            <a:r>
              <a:rPr lang="en-US" sz="1800" i="1" dirty="0"/>
              <a:t>Economical</a:t>
            </a:r>
            <a:r>
              <a:rPr lang="en-US" sz="1800" dirty="0"/>
              <a:t>: No unnecessary steps or words.</a:t>
            </a:r>
          </a:p>
          <a:p>
            <a:pPr marL="742950" lvl="1" indent="-285750">
              <a:buFont typeface="Arial" panose="020B0604020202020204" pitchFamily="34" charset="0"/>
              <a:buChar char="•"/>
            </a:pPr>
            <a:r>
              <a:rPr lang="en-US" sz="1800" i="1" dirty="0"/>
              <a:t>Traceable</a:t>
            </a:r>
            <a:r>
              <a:rPr lang="en-US" sz="1800" dirty="0"/>
              <a:t>: Capable of being traced to requirements.</a:t>
            </a:r>
          </a:p>
          <a:p>
            <a:pPr marL="742950" lvl="1" indent="-285750">
              <a:buFont typeface="Arial" panose="020B0604020202020204" pitchFamily="34" charset="0"/>
              <a:buChar char="•"/>
            </a:pPr>
            <a:r>
              <a:rPr lang="en-US" sz="1800" i="1" dirty="0"/>
              <a:t>Repeatable</a:t>
            </a:r>
            <a:r>
              <a:rPr lang="en-US" sz="1800" dirty="0"/>
              <a:t>: Can be used to perform the test over and over.</a:t>
            </a:r>
          </a:p>
          <a:p>
            <a:pPr marL="742950" lvl="1" indent="-285750">
              <a:buFont typeface="Arial" panose="020B0604020202020204" pitchFamily="34" charset="0"/>
              <a:buChar char="•"/>
            </a:pPr>
            <a:r>
              <a:rPr lang="en-US" sz="1800" i="1" dirty="0"/>
              <a:t>Reusable</a:t>
            </a:r>
            <a:r>
              <a:rPr lang="en-US" sz="1800" dirty="0"/>
              <a:t>: Can be reused if necessary.</a:t>
            </a:r>
          </a:p>
          <a:p>
            <a:endParaRPr lang="en-US" sz="1800" dirty="0"/>
          </a:p>
        </p:txBody>
      </p:sp>
    </p:spTree>
    <p:extLst>
      <p:ext uri="{BB962C8B-B14F-4D97-AF65-F5344CB8AC3E}">
        <p14:creationId xmlns:p14="http://schemas.microsoft.com/office/powerpoint/2010/main" val="1994775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964084" y="98472"/>
            <a:ext cx="7648632" cy="1888547"/>
          </a:xfrm>
        </p:spPr>
        <p:txBody>
          <a:bodyPr/>
          <a:lstStyle/>
          <a:p>
            <a:pPr algn="ctr"/>
            <a:r>
              <a:rPr lang="en-US" dirty="0"/>
              <a:t>Test cases</a:t>
            </a:r>
          </a:p>
        </p:txBody>
      </p:sp>
      <p:sp>
        <p:nvSpPr>
          <p:cNvPr id="4" name="Content Placeholder 9">
            <a:extLst>
              <a:ext uri="{FF2B5EF4-FFF2-40B4-BE49-F238E27FC236}">
                <a16:creationId xmlns:a16="http://schemas.microsoft.com/office/drawing/2014/main" id="{61BA859D-61F6-91C6-B3A7-D798707EED3D}"/>
              </a:ext>
            </a:extLst>
          </p:cNvPr>
          <p:cNvSpPr>
            <a:spLocks noGrp="1"/>
          </p:cNvSpPr>
          <p:nvPr/>
        </p:nvSpPr>
        <p:spPr>
          <a:xfrm>
            <a:off x="1981200" y="905006"/>
            <a:ext cx="8229600" cy="5047988"/>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2800" dirty="0">
                <a:ea typeface="Calibri"/>
                <a:cs typeface="Calibri"/>
                <a:sym typeface="Calibri"/>
              </a:rPr>
              <a:t>How to write a test case?</a:t>
            </a:r>
            <a:endParaRPr lang="en-US" sz="2000" dirty="0">
              <a:ea typeface="Calibri"/>
              <a:cs typeface="Calibri"/>
              <a:sym typeface="Calibri"/>
            </a:endParaRPr>
          </a:p>
          <a:p>
            <a:r>
              <a:rPr lang="en-US" sz="2000" b="1" dirty="0"/>
              <a:t>Typical Test Case Parameters:</a:t>
            </a:r>
          </a:p>
          <a:p>
            <a:pPr marL="800100" lvl="1" indent="-342900">
              <a:buFont typeface="Arial" panose="020B0604020202020204" pitchFamily="34" charset="0"/>
              <a:buChar char="•"/>
            </a:pPr>
            <a:r>
              <a:rPr lang="en-US" sz="1800" dirty="0"/>
              <a:t>Test Case ID</a:t>
            </a:r>
          </a:p>
          <a:p>
            <a:pPr marL="800100" lvl="1" indent="-342900">
              <a:buFont typeface="Arial" panose="020B0604020202020204" pitchFamily="34" charset="0"/>
              <a:buChar char="•"/>
            </a:pPr>
            <a:r>
              <a:rPr lang="en-US" sz="1800" dirty="0"/>
              <a:t>Test Scenario</a:t>
            </a:r>
          </a:p>
          <a:p>
            <a:pPr marL="800100" lvl="1" indent="-342900">
              <a:buFont typeface="Arial" panose="020B0604020202020204" pitchFamily="34" charset="0"/>
              <a:buChar char="•"/>
            </a:pPr>
            <a:r>
              <a:rPr lang="en-US" sz="1800" dirty="0"/>
              <a:t>Test Case Description</a:t>
            </a:r>
          </a:p>
          <a:p>
            <a:pPr marL="800100" lvl="1" indent="-342900">
              <a:buFont typeface="Arial" panose="020B0604020202020204" pitchFamily="34" charset="0"/>
              <a:buChar char="•"/>
            </a:pPr>
            <a:r>
              <a:rPr lang="en-US" sz="1800" dirty="0"/>
              <a:t>Test Steps</a:t>
            </a:r>
          </a:p>
          <a:p>
            <a:pPr marL="800100" lvl="1" indent="-342900">
              <a:buFont typeface="Arial" panose="020B0604020202020204" pitchFamily="34" charset="0"/>
              <a:buChar char="•"/>
            </a:pPr>
            <a:r>
              <a:rPr lang="en-US" sz="1800" dirty="0"/>
              <a:t>Prerequisite</a:t>
            </a:r>
          </a:p>
          <a:p>
            <a:pPr marL="800100" lvl="1" indent="-342900">
              <a:buFont typeface="Arial" panose="020B0604020202020204" pitchFamily="34" charset="0"/>
              <a:buChar char="•"/>
            </a:pPr>
            <a:r>
              <a:rPr lang="en-US" sz="1800" dirty="0"/>
              <a:t>Test Data</a:t>
            </a:r>
          </a:p>
          <a:p>
            <a:pPr marL="800100" lvl="1" indent="-342900">
              <a:buFont typeface="Arial" panose="020B0604020202020204" pitchFamily="34" charset="0"/>
              <a:buChar char="•"/>
            </a:pPr>
            <a:r>
              <a:rPr lang="en-US" sz="1800" dirty="0"/>
              <a:t>Expected Result</a:t>
            </a:r>
          </a:p>
          <a:p>
            <a:pPr marL="800100" lvl="1" indent="-342900">
              <a:buFont typeface="Arial" panose="020B0604020202020204" pitchFamily="34" charset="0"/>
              <a:buChar char="•"/>
            </a:pPr>
            <a:r>
              <a:rPr lang="en-US" sz="1800" dirty="0"/>
              <a:t>Test Parameters</a:t>
            </a:r>
          </a:p>
          <a:p>
            <a:pPr marL="800100" lvl="1" indent="-342900">
              <a:buFont typeface="Arial" panose="020B0604020202020204" pitchFamily="34" charset="0"/>
              <a:buChar char="•"/>
            </a:pPr>
            <a:r>
              <a:rPr lang="en-US" sz="1800" dirty="0"/>
              <a:t>Actual Result</a:t>
            </a:r>
          </a:p>
          <a:p>
            <a:pPr marL="800100" lvl="1" indent="-342900">
              <a:buFont typeface="Arial" panose="020B0604020202020204" pitchFamily="34" charset="0"/>
              <a:buChar char="•"/>
            </a:pPr>
            <a:r>
              <a:rPr lang="en-US" sz="1800" dirty="0"/>
              <a:t>Environment Information</a:t>
            </a:r>
          </a:p>
          <a:p>
            <a:pPr marL="800100" lvl="1" indent="-342900">
              <a:buFont typeface="Arial" panose="020B0604020202020204" pitchFamily="34" charset="0"/>
              <a:buChar char="•"/>
            </a:pPr>
            <a:r>
              <a:rPr lang="en-US" sz="1800" dirty="0"/>
              <a:t>Comments</a:t>
            </a:r>
          </a:p>
          <a:p>
            <a:pPr lvl="0"/>
            <a:endParaRPr lang="en-US" sz="2000" dirty="0">
              <a:ea typeface="Calibri"/>
              <a:cs typeface="Calibri"/>
              <a:sym typeface="Calibri"/>
            </a:endParaRPr>
          </a:p>
          <a:p>
            <a:endParaRPr lang="en-US" sz="2000" dirty="0"/>
          </a:p>
        </p:txBody>
      </p:sp>
    </p:spTree>
    <p:extLst>
      <p:ext uri="{BB962C8B-B14F-4D97-AF65-F5344CB8AC3E}">
        <p14:creationId xmlns:p14="http://schemas.microsoft.com/office/powerpoint/2010/main" val="1468469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964084" y="98472"/>
            <a:ext cx="7648632" cy="1888547"/>
          </a:xfrm>
        </p:spPr>
        <p:txBody>
          <a:bodyPr/>
          <a:lstStyle/>
          <a:p>
            <a:pPr algn="ctr"/>
            <a:r>
              <a:rPr lang="en-US" dirty="0"/>
              <a:t>Test cases</a:t>
            </a:r>
          </a:p>
        </p:txBody>
      </p:sp>
      <p:sp>
        <p:nvSpPr>
          <p:cNvPr id="3" name="Content Placeholder 9">
            <a:extLst>
              <a:ext uri="{FF2B5EF4-FFF2-40B4-BE49-F238E27FC236}">
                <a16:creationId xmlns:a16="http://schemas.microsoft.com/office/drawing/2014/main" id="{0DADEF1A-AE40-3375-6152-A1103A037216}"/>
              </a:ext>
            </a:extLst>
          </p:cNvPr>
          <p:cNvSpPr>
            <a:spLocks noGrp="1"/>
          </p:cNvSpPr>
          <p:nvPr/>
        </p:nvSpPr>
        <p:spPr>
          <a:xfrm>
            <a:off x="1981200" y="1166019"/>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3200" b="1" dirty="0">
                <a:ea typeface="Calibri"/>
                <a:cs typeface="Calibri"/>
                <a:sym typeface="Calibri"/>
              </a:rPr>
              <a:t>How to execute a test case?</a:t>
            </a:r>
          </a:p>
          <a:p>
            <a:pPr marL="571500" lvl="0" indent="-571500">
              <a:buFont typeface="Arial" panose="020B0604020202020204" pitchFamily="34" charset="0"/>
              <a:buChar char="•"/>
            </a:pPr>
            <a:r>
              <a:rPr lang="en-US" sz="2800" dirty="0">
                <a:ea typeface="Calibri"/>
                <a:cs typeface="Calibri"/>
                <a:sym typeface="Calibri"/>
              </a:rPr>
              <a:t>Create test suites from the test cases for efficient test execution </a:t>
            </a:r>
          </a:p>
          <a:p>
            <a:pPr marL="571500" lvl="0" indent="-571500">
              <a:buFont typeface="Arial" panose="020B0604020202020204" pitchFamily="34" charset="0"/>
              <a:buChar char="•"/>
            </a:pPr>
            <a:r>
              <a:rPr lang="en-US" sz="2800" dirty="0"/>
              <a:t>Based on a risk, select a subset of test suite to be executed for this cycle</a:t>
            </a:r>
          </a:p>
          <a:p>
            <a:pPr marL="571500" lvl="0" indent="-571500">
              <a:buFont typeface="Arial" panose="020B0604020202020204" pitchFamily="34" charset="0"/>
              <a:buChar char="•"/>
            </a:pPr>
            <a:r>
              <a:rPr lang="en-US" sz="2800" dirty="0"/>
              <a:t>Execute tests, report bugs, and capture test status continuously</a:t>
            </a:r>
            <a:endParaRPr lang="en-US" sz="2800" dirty="0">
              <a:ea typeface="Calibri"/>
              <a:cs typeface="Calibri"/>
              <a:sym typeface="Calibri"/>
            </a:endParaRPr>
          </a:p>
          <a:p>
            <a:endParaRPr lang="en-US" dirty="0"/>
          </a:p>
        </p:txBody>
      </p:sp>
    </p:spTree>
    <p:extLst>
      <p:ext uri="{BB962C8B-B14F-4D97-AF65-F5344CB8AC3E}">
        <p14:creationId xmlns:p14="http://schemas.microsoft.com/office/powerpoint/2010/main" val="83414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2271684" y="1317672"/>
            <a:ext cx="7648632" cy="1888547"/>
          </a:xfrm>
        </p:spPr>
        <p:txBody>
          <a:bodyPr/>
          <a:lstStyle/>
          <a:p>
            <a:pPr algn="ctr"/>
            <a:r>
              <a:rPr lang="en-US" dirty="0"/>
              <a:t>Test Design techniques </a:t>
            </a:r>
          </a:p>
        </p:txBody>
      </p:sp>
      <p:pic>
        <p:nvPicPr>
          <p:cNvPr id="5" name="Picture 4">
            <a:extLst>
              <a:ext uri="{FF2B5EF4-FFF2-40B4-BE49-F238E27FC236}">
                <a16:creationId xmlns:a16="http://schemas.microsoft.com/office/drawing/2014/main" id="{85AE3283-7A24-0DAC-9660-403B888CA2C6}"/>
              </a:ext>
            </a:extLst>
          </p:cNvPr>
          <p:cNvPicPr>
            <a:picLocks noChangeAspect="1"/>
          </p:cNvPicPr>
          <p:nvPr/>
        </p:nvPicPr>
        <p:blipFill>
          <a:blip r:embed="rId2"/>
          <a:stretch>
            <a:fillRect/>
          </a:stretch>
        </p:blipFill>
        <p:spPr>
          <a:xfrm>
            <a:off x="4819650" y="2625678"/>
            <a:ext cx="2552700" cy="2914650"/>
          </a:xfrm>
          <a:prstGeom prst="rect">
            <a:avLst/>
          </a:prstGeom>
        </p:spPr>
      </p:pic>
    </p:spTree>
    <p:extLst>
      <p:ext uri="{BB962C8B-B14F-4D97-AF65-F5344CB8AC3E}">
        <p14:creationId xmlns:p14="http://schemas.microsoft.com/office/powerpoint/2010/main" val="2623494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685700" y="28368"/>
            <a:ext cx="7648632" cy="1888547"/>
          </a:xfrm>
        </p:spPr>
        <p:txBody>
          <a:bodyPr/>
          <a:lstStyle/>
          <a:p>
            <a:pPr algn="ctr"/>
            <a:r>
              <a:rPr lang="en-US" dirty="0"/>
              <a:t>Test Design techniques </a:t>
            </a:r>
          </a:p>
        </p:txBody>
      </p:sp>
      <p:pic>
        <p:nvPicPr>
          <p:cNvPr id="7" name="Picture 6">
            <a:extLst>
              <a:ext uri="{FF2B5EF4-FFF2-40B4-BE49-F238E27FC236}">
                <a16:creationId xmlns:a16="http://schemas.microsoft.com/office/drawing/2014/main" id="{A2803674-852D-A3CA-ED9F-EF15B7405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833438"/>
            <a:ext cx="6648450" cy="519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7248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4813716" y="28368"/>
            <a:ext cx="7648632" cy="1888547"/>
          </a:xfrm>
        </p:spPr>
        <p:txBody>
          <a:bodyPr/>
          <a:lstStyle/>
          <a:p>
            <a:pPr algn="ctr"/>
            <a:r>
              <a:rPr lang="en-US" dirty="0"/>
              <a:t>Test Design techniques </a:t>
            </a:r>
          </a:p>
        </p:txBody>
      </p:sp>
      <p:graphicFrame>
        <p:nvGraphicFramePr>
          <p:cNvPr id="4" name="Content Placeholder 15">
            <a:extLst>
              <a:ext uri="{FF2B5EF4-FFF2-40B4-BE49-F238E27FC236}">
                <a16:creationId xmlns:a16="http://schemas.microsoft.com/office/drawing/2014/main" id="{AE5B0AF4-51D4-BF02-896E-8AFAB6CD4817}"/>
              </a:ext>
            </a:extLst>
          </p:cNvPr>
          <p:cNvGraphicFramePr>
            <a:graphicFrameLocks noGrp="1"/>
          </p:cNvGraphicFramePr>
          <p:nvPr>
            <p:extLst>
              <p:ext uri="{D42A27DB-BD31-4B8C-83A1-F6EECF244321}">
                <p14:modId xmlns:p14="http://schemas.microsoft.com/office/powerpoint/2010/main" val="1932531909"/>
              </p:ext>
            </p:extLst>
          </p:nvPr>
        </p:nvGraphicFramePr>
        <p:xfrm>
          <a:off x="1869440" y="3697285"/>
          <a:ext cx="8229600" cy="1942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A21DE735-C423-0353-A6B7-C8912E0317E5}"/>
              </a:ext>
            </a:extLst>
          </p:cNvPr>
          <p:cNvSpPr txBox="1">
            <a:spLocks/>
          </p:cNvSpPr>
          <p:nvPr/>
        </p:nvSpPr>
        <p:spPr>
          <a:xfrm>
            <a:off x="1655988" y="2216441"/>
            <a:ext cx="7648632" cy="1888547"/>
          </a:xfrm>
          <a:prstGeom prst="rect">
            <a:avLst/>
          </a:prstGeom>
        </p:spPr>
        <p:txBody>
          <a:bodyPr vert="horz" lIns="91440" tIns="45720" rIns="91440" bIns="45720" rtlCol="0" anchor="t">
            <a:noAutofit/>
          </a:bodyPr>
          <a:lstStyle>
            <a:lvl1pPr algn="l" defTabSz="914400" rtl="0" eaLnBrk="1" latinLnBrk="0" hangingPunct="1">
              <a:lnSpc>
                <a:spcPts val="4500"/>
              </a:lnSpc>
              <a:spcBef>
                <a:spcPct val="0"/>
              </a:spcBef>
              <a:buNone/>
              <a:defRPr lang="en-US" sz="4000" b="1" kern="1200" cap="all" baseline="0" dirty="0">
                <a:blipFill>
                  <a:blip r:embed="rId7"/>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pPr algn="ctr"/>
            <a:r>
              <a:rPr lang="en-US" sz="2800" dirty="0"/>
              <a:t>Black-Box Test Design techniques </a:t>
            </a:r>
          </a:p>
        </p:txBody>
      </p:sp>
    </p:spTree>
    <p:extLst>
      <p:ext uri="{BB962C8B-B14F-4D97-AF65-F5344CB8AC3E}">
        <p14:creationId xmlns:p14="http://schemas.microsoft.com/office/powerpoint/2010/main" val="4135320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3456432" y="64944"/>
            <a:ext cx="8735568" cy="1888547"/>
          </a:xfrm>
        </p:spPr>
        <p:txBody>
          <a:bodyPr/>
          <a:lstStyle/>
          <a:p>
            <a:pPr algn="ctr"/>
            <a:r>
              <a:rPr lang="en-US" dirty="0"/>
              <a:t>Equivalence Partitioning </a:t>
            </a:r>
          </a:p>
        </p:txBody>
      </p:sp>
      <p:sp>
        <p:nvSpPr>
          <p:cNvPr id="3" name="Content Placeholder 9">
            <a:extLst>
              <a:ext uri="{FF2B5EF4-FFF2-40B4-BE49-F238E27FC236}">
                <a16:creationId xmlns:a16="http://schemas.microsoft.com/office/drawing/2014/main" id="{C72AED8F-75B7-209C-E0FB-92383642B1DC}"/>
              </a:ext>
            </a:extLst>
          </p:cNvPr>
          <p:cNvSpPr>
            <a:spLocks noGrp="1"/>
          </p:cNvSpPr>
          <p:nvPr/>
        </p:nvSpPr>
        <p:spPr>
          <a:xfrm>
            <a:off x="1981200" y="2144427"/>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3200" dirty="0"/>
              <a:t>Divide a set of test conditions into groups or sets that can be considered the same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It can be applied at any level of testing and is often a good technique to use first</a:t>
            </a:r>
          </a:p>
        </p:txBody>
      </p:sp>
    </p:spTree>
    <p:extLst>
      <p:ext uri="{BB962C8B-B14F-4D97-AF65-F5344CB8AC3E}">
        <p14:creationId xmlns:p14="http://schemas.microsoft.com/office/powerpoint/2010/main" val="3097232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3621024" y="64944"/>
            <a:ext cx="8570976" cy="1888547"/>
          </a:xfrm>
        </p:spPr>
        <p:txBody>
          <a:bodyPr/>
          <a:lstStyle/>
          <a:p>
            <a:pPr algn="ctr"/>
            <a:r>
              <a:rPr lang="en-US" dirty="0"/>
              <a:t>Equivalence Partitioning </a:t>
            </a:r>
          </a:p>
        </p:txBody>
      </p:sp>
      <p:sp>
        <p:nvSpPr>
          <p:cNvPr id="4" name="Shape 79">
            <a:extLst>
              <a:ext uri="{FF2B5EF4-FFF2-40B4-BE49-F238E27FC236}">
                <a16:creationId xmlns:a16="http://schemas.microsoft.com/office/drawing/2014/main" id="{0B20AFB8-D775-8369-AE7B-98D08B6B3B43}"/>
              </a:ext>
            </a:extLst>
          </p:cNvPr>
          <p:cNvSpPr txBox="1">
            <a:spLocks noGrp="1"/>
          </p:cNvSpPr>
          <p:nvPr/>
        </p:nvSpPr>
        <p:spPr>
          <a:xfrm>
            <a:off x="1770888" y="808056"/>
            <a:ext cx="8229600" cy="5863799"/>
          </a:xfrm>
          <a:prstGeom prst="rect">
            <a:avLst/>
          </a:prstGeom>
          <a:noFill/>
          <a:ln>
            <a:noFill/>
          </a:ln>
        </p:spPr>
        <p:txBody>
          <a:bodyPr lIns="91425" tIns="45700" rIns="91425" bIns="4570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rtl="0">
              <a:lnSpc>
                <a:spcPct val="136250"/>
              </a:lnSpc>
              <a:spcBef>
                <a:spcPts val="0"/>
              </a:spcBef>
              <a:buClr>
                <a:srgbClr val="000000"/>
              </a:buClr>
              <a:buSzPct val="61111"/>
              <a:buFont typeface="Arial"/>
              <a:buNone/>
            </a:pPr>
            <a:r>
              <a:rPr lang="en-US" sz="1800" i="1" dirty="0">
                <a:solidFill>
                  <a:srgbClr val="FF0000"/>
                </a:solidFill>
              </a:rPr>
              <a:t>Example</a:t>
            </a:r>
            <a:r>
              <a:rPr lang="en-US" sz="1800" i="1" dirty="0">
                <a:solidFill>
                  <a:srgbClr val="333333"/>
                </a:solidFill>
              </a:rPr>
              <a:t> </a:t>
            </a:r>
            <a:endParaRPr lang="en-US" sz="1800" dirty="0">
              <a:solidFill>
                <a:srgbClr val="333333"/>
              </a:solidFill>
            </a:endParaRPr>
          </a:p>
          <a:p>
            <a:pPr lvl="0" indent="0" rtl="0">
              <a:lnSpc>
                <a:spcPct val="136250"/>
              </a:lnSpc>
              <a:spcBef>
                <a:spcPts val="0"/>
              </a:spcBef>
              <a:buClr>
                <a:srgbClr val="000000"/>
              </a:buClr>
              <a:buSzPct val="61111"/>
              <a:buFont typeface="Arial"/>
              <a:buNone/>
            </a:pPr>
            <a:r>
              <a:rPr lang="en-US" sz="1800" dirty="0">
                <a:solidFill>
                  <a:srgbClr val="333333"/>
                </a:solidFill>
              </a:rPr>
              <a:t>A savings account in a bank earns a different rate of interest depending on the balance in the account. A balance in the range </a:t>
            </a:r>
            <a:r>
              <a:rPr lang="en-US" sz="1800" dirty="0">
                <a:solidFill>
                  <a:srgbClr val="FF0000"/>
                </a:solidFill>
              </a:rPr>
              <a:t>$0 </a:t>
            </a:r>
            <a:r>
              <a:rPr lang="en-US" sz="1800" dirty="0">
                <a:solidFill>
                  <a:srgbClr val="333333"/>
                </a:solidFill>
              </a:rPr>
              <a:t>up to </a:t>
            </a:r>
            <a:r>
              <a:rPr lang="en-US" sz="1800" dirty="0">
                <a:solidFill>
                  <a:srgbClr val="FF0000"/>
                </a:solidFill>
              </a:rPr>
              <a:t>$100 </a:t>
            </a:r>
            <a:r>
              <a:rPr lang="en-US" sz="1800" dirty="0">
                <a:solidFill>
                  <a:srgbClr val="333333"/>
                </a:solidFill>
              </a:rPr>
              <a:t>has a</a:t>
            </a:r>
            <a:r>
              <a:rPr lang="en-US" sz="1800" dirty="0">
                <a:solidFill>
                  <a:srgbClr val="FF0000"/>
                </a:solidFill>
              </a:rPr>
              <a:t> 3% </a:t>
            </a:r>
            <a:r>
              <a:rPr lang="en-US" sz="1800" dirty="0">
                <a:solidFill>
                  <a:srgbClr val="333333"/>
                </a:solidFill>
              </a:rPr>
              <a:t>interest rate, a balance </a:t>
            </a:r>
            <a:r>
              <a:rPr lang="en-US" sz="1800" dirty="0">
                <a:solidFill>
                  <a:schemeClr val="accent4">
                    <a:lumMod val="75000"/>
                  </a:schemeClr>
                </a:solidFill>
              </a:rPr>
              <a:t>over $100 </a:t>
            </a:r>
            <a:r>
              <a:rPr lang="en-US" sz="1800" dirty="0">
                <a:solidFill>
                  <a:srgbClr val="333333"/>
                </a:solidFill>
              </a:rPr>
              <a:t>and </a:t>
            </a:r>
            <a:r>
              <a:rPr lang="en-US" sz="1800" dirty="0">
                <a:solidFill>
                  <a:schemeClr val="accent4">
                    <a:lumMod val="75000"/>
                  </a:schemeClr>
                </a:solidFill>
              </a:rPr>
              <a:t>up to $1000 </a:t>
            </a:r>
            <a:r>
              <a:rPr lang="en-US" sz="1800" dirty="0">
                <a:solidFill>
                  <a:srgbClr val="333333"/>
                </a:solidFill>
              </a:rPr>
              <a:t>has a </a:t>
            </a:r>
            <a:r>
              <a:rPr lang="en-US" sz="1800" dirty="0">
                <a:solidFill>
                  <a:schemeClr val="accent4">
                    <a:lumMod val="75000"/>
                  </a:schemeClr>
                </a:solidFill>
              </a:rPr>
              <a:t>5% </a:t>
            </a:r>
            <a:r>
              <a:rPr lang="en-US" sz="1800" dirty="0">
                <a:solidFill>
                  <a:srgbClr val="333333"/>
                </a:solidFill>
              </a:rPr>
              <a:t>interest rate, and balances of </a:t>
            </a:r>
            <a:r>
              <a:rPr lang="en-US" sz="1800" dirty="0">
                <a:solidFill>
                  <a:srgbClr val="00B050"/>
                </a:solidFill>
              </a:rPr>
              <a:t>$1000 </a:t>
            </a:r>
            <a:r>
              <a:rPr lang="en-US" sz="1800" dirty="0">
                <a:solidFill>
                  <a:srgbClr val="333333"/>
                </a:solidFill>
              </a:rPr>
              <a:t>and over have a </a:t>
            </a:r>
            <a:r>
              <a:rPr lang="en-US" sz="1800" dirty="0">
                <a:solidFill>
                  <a:srgbClr val="00B050"/>
                </a:solidFill>
              </a:rPr>
              <a:t>7%</a:t>
            </a:r>
            <a:r>
              <a:rPr lang="en-US" sz="1800" dirty="0">
                <a:solidFill>
                  <a:srgbClr val="333333"/>
                </a:solidFill>
              </a:rPr>
              <a:t> interest rate. Balance can’t be negative.</a:t>
            </a:r>
          </a:p>
          <a:p>
            <a:pPr lvl="0" indent="457200" rtl="0">
              <a:lnSpc>
                <a:spcPct val="136250"/>
              </a:lnSpc>
              <a:spcBef>
                <a:spcPts val="0"/>
              </a:spcBef>
              <a:buClr>
                <a:srgbClr val="000000"/>
              </a:buClr>
              <a:buFont typeface="Arial"/>
              <a:buNone/>
            </a:pPr>
            <a:endParaRPr sz="1800" dirty="0">
              <a:solidFill>
                <a:srgbClr val="333333"/>
              </a:solidFill>
            </a:endParaRPr>
          </a:p>
          <a:p>
            <a:pPr lvl="0" rtl="0">
              <a:lnSpc>
                <a:spcPct val="115000"/>
              </a:lnSpc>
              <a:spcBef>
                <a:spcPts val="0"/>
              </a:spcBef>
              <a:buClr>
                <a:srgbClr val="000000"/>
              </a:buClr>
              <a:buFont typeface="Arial"/>
              <a:buNone/>
            </a:pPr>
            <a:endParaRPr sz="1800" dirty="0">
              <a:solidFill>
                <a:srgbClr val="333333"/>
              </a:solidFill>
            </a:endParaRPr>
          </a:p>
          <a:p>
            <a:pPr lvl="0" rtl="0">
              <a:lnSpc>
                <a:spcPct val="136250"/>
              </a:lnSpc>
              <a:spcBef>
                <a:spcPts val="0"/>
              </a:spcBef>
              <a:buClr>
                <a:srgbClr val="000000"/>
              </a:buClr>
              <a:buSzPct val="61111"/>
              <a:buFont typeface="Arial"/>
              <a:buNone/>
            </a:pPr>
            <a:r>
              <a:rPr lang="en-US" sz="1800" u="sng" dirty="0">
                <a:solidFill>
                  <a:srgbClr val="333333"/>
                </a:solidFill>
              </a:rPr>
              <a:t>          </a:t>
            </a:r>
          </a:p>
          <a:p>
            <a:pPr lvl="0" rtl="0">
              <a:lnSpc>
                <a:spcPct val="136250"/>
              </a:lnSpc>
              <a:spcBef>
                <a:spcPts val="0"/>
              </a:spcBef>
              <a:buClr>
                <a:srgbClr val="000000"/>
              </a:buClr>
              <a:buSzPct val="61111"/>
              <a:buFont typeface="Arial"/>
              <a:buNone/>
            </a:pPr>
            <a:r>
              <a:rPr lang="en-US" sz="1800" dirty="0">
                <a:solidFill>
                  <a:srgbClr val="333333"/>
                </a:solidFill>
              </a:rPr>
              <a:t>                      </a:t>
            </a:r>
          </a:p>
          <a:p>
            <a:pPr lvl="0" rtl="0">
              <a:lnSpc>
                <a:spcPct val="136250"/>
              </a:lnSpc>
              <a:spcBef>
                <a:spcPts val="0"/>
              </a:spcBef>
              <a:buClr>
                <a:srgbClr val="000000"/>
              </a:buClr>
              <a:buSzPct val="61111"/>
              <a:buFont typeface="Arial"/>
              <a:buNone/>
            </a:pPr>
            <a:r>
              <a:rPr lang="en-US" sz="1800" dirty="0">
                <a:solidFill>
                  <a:srgbClr val="333333"/>
                </a:solidFill>
              </a:rPr>
              <a:t>Test Cases (each exercises one partition)</a:t>
            </a:r>
          </a:p>
          <a:p>
            <a:pPr lvl="0" rtl="0">
              <a:lnSpc>
                <a:spcPct val="136250"/>
              </a:lnSpc>
              <a:spcBef>
                <a:spcPts val="0"/>
              </a:spcBef>
              <a:buClr>
                <a:srgbClr val="000000"/>
              </a:buClr>
              <a:buFont typeface="Arial"/>
              <a:buNone/>
            </a:pPr>
            <a:endParaRPr sz="1800" i="1" dirty="0">
              <a:solidFill>
                <a:srgbClr val="333333"/>
              </a:solidFill>
            </a:endParaRPr>
          </a:p>
          <a:p>
            <a:pPr marL="0" marR="0" lvl="0" indent="0" algn="l" rtl="0">
              <a:spcBef>
                <a:spcPts val="280"/>
              </a:spcBef>
              <a:buClr>
                <a:srgbClr val="2C2F5A"/>
              </a:buClr>
              <a:buFont typeface="Calibri"/>
              <a:buNone/>
            </a:pPr>
            <a:endParaRPr sz="1800" dirty="0">
              <a:solidFill>
                <a:srgbClr val="2C2F5A"/>
              </a:solidFill>
              <a:latin typeface="Calibri"/>
              <a:ea typeface="Calibri"/>
              <a:cs typeface="Calibri"/>
              <a:sym typeface="Calibri"/>
            </a:endParaRPr>
          </a:p>
        </p:txBody>
      </p:sp>
      <p:pic>
        <p:nvPicPr>
          <p:cNvPr id="5" name="table">
            <a:extLst>
              <a:ext uri="{FF2B5EF4-FFF2-40B4-BE49-F238E27FC236}">
                <a16:creationId xmlns:a16="http://schemas.microsoft.com/office/drawing/2014/main" id="{E573643A-269C-DC98-01E9-575AF1783914}"/>
              </a:ext>
            </a:extLst>
          </p:cNvPr>
          <p:cNvPicPr>
            <a:picLocks noChangeAspect="1"/>
          </p:cNvPicPr>
          <p:nvPr/>
        </p:nvPicPr>
        <p:blipFill>
          <a:blip r:embed="rId2"/>
          <a:stretch>
            <a:fillRect/>
          </a:stretch>
        </p:blipFill>
        <p:spPr>
          <a:xfrm>
            <a:off x="1832963" y="2913790"/>
            <a:ext cx="8167525" cy="914340"/>
          </a:xfrm>
          <a:prstGeom prst="rect">
            <a:avLst/>
          </a:prstGeom>
        </p:spPr>
      </p:pic>
      <p:pic>
        <p:nvPicPr>
          <p:cNvPr id="6" name="table">
            <a:extLst>
              <a:ext uri="{FF2B5EF4-FFF2-40B4-BE49-F238E27FC236}">
                <a16:creationId xmlns:a16="http://schemas.microsoft.com/office/drawing/2014/main" id="{20622D65-7C4D-8846-8986-686F3C4D6A95}"/>
              </a:ext>
            </a:extLst>
          </p:cNvPr>
          <p:cNvPicPr>
            <a:picLocks noChangeAspect="1"/>
          </p:cNvPicPr>
          <p:nvPr/>
        </p:nvPicPr>
        <p:blipFill>
          <a:blip r:embed="rId3"/>
          <a:stretch>
            <a:fillRect/>
          </a:stretch>
        </p:blipFill>
        <p:spPr>
          <a:xfrm>
            <a:off x="1832963" y="4571242"/>
            <a:ext cx="6096000" cy="1854200"/>
          </a:xfrm>
          <a:prstGeom prst="rect">
            <a:avLst/>
          </a:prstGeom>
        </p:spPr>
      </p:pic>
    </p:spTree>
    <p:extLst>
      <p:ext uri="{BB962C8B-B14F-4D97-AF65-F5344CB8AC3E}">
        <p14:creationId xmlns:p14="http://schemas.microsoft.com/office/powerpoint/2010/main" val="195316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3730752" y="64944"/>
            <a:ext cx="8461248" cy="1888547"/>
          </a:xfrm>
        </p:spPr>
        <p:txBody>
          <a:bodyPr/>
          <a:lstStyle/>
          <a:p>
            <a:pPr algn="ctr"/>
            <a:r>
              <a:rPr lang="en-US" dirty="0"/>
              <a:t>Boundary value analysis </a:t>
            </a:r>
          </a:p>
        </p:txBody>
      </p:sp>
      <p:sp>
        <p:nvSpPr>
          <p:cNvPr id="4" name="Content Placeholder 9">
            <a:extLst>
              <a:ext uri="{FF2B5EF4-FFF2-40B4-BE49-F238E27FC236}">
                <a16:creationId xmlns:a16="http://schemas.microsoft.com/office/drawing/2014/main" id="{C7484CA9-5474-3CCA-E600-D7C40852E929}"/>
              </a:ext>
            </a:extLst>
          </p:cNvPr>
          <p:cNvSpPr>
            <a:spLocks noGrp="1"/>
          </p:cNvSpPr>
          <p:nvPr/>
        </p:nvSpPr>
        <p:spPr>
          <a:xfrm>
            <a:off x="1981200" y="1166019"/>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t>Boundaries at the edge of each equivalence partition is more likely to be incorrect than behavior within the partition, so boundaries are an area where testing is likely to yield defects. </a:t>
            </a:r>
          </a:p>
          <a:p>
            <a:pPr marL="571500" indent="-571500">
              <a:buFont typeface="Arial" panose="020B0604020202020204" pitchFamily="34" charset="0"/>
              <a:buChar char="•"/>
            </a:pPr>
            <a:r>
              <a:rPr lang="en-US" sz="2800" dirty="0"/>
              <a:t>The maximum and minimum values of a partition are its boundary values</a:t>
            </a:r>
          </a:p>
          <a:p>
            <a:pPr marL="571500" indent="-571500">
              <a:buFont typeface="Arial" panose="020B0604020202020204" pitchFamily="34" charset="0"/>
              <a:buChar char="•"/>
            </a:pPr>
            <a:r>
              <a:rPr lang="en-US" sz="2800" dirty="0"/>
              <a:t>When designing test cases, a test for each boundary value is chosen </a:t>
            </a:r>
          </a:p>
        </p:txBody>
      </p:sp>
    </p:spTree>
    <p:extLst>
      <p:ext uri="{BB962C8B-B14F-4D97-AF65-F5344CB8AC3E}">
        <p14:creationId xmlns:p14="http://schemas.microsoft.com/office/powerpoint/2010/main" val="1666454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3730752" y="64944"/>
            <a:ext cx="8461248" cy="1888547"/>
          </a:xfrm>
        </p:spPr>
        <p:txBody>
          <a:bodyPr/>
          <a:lstStyle/>
          <a:p>
            <a:pPr algn="ctr"/>
            <a:r>
              <a:rPr lang="en-US" dirty="0"/>
              <a:t>Boundary value analysis </a:t>
            </a:r>
          </a:p>
        </p:txBody>
      </p:sp>
      <p:sp>
        <p:nvSpPr>
          <p:cNvPr id="3" name="Shape 79">
            <a:extLst>
              <a:ext uri="{FF2B5EF4-FFF2-40B4-BE49-F238E27FC236}">
                <a16:creationId xmlns:a16="http://schemas.microsoft.com/office/drawing/2014/main" id="{9FF374C8-6FF8-4DBD-6E6F-3067EF921715}"/>
              </a:ext>
            </a:extLst>
          </p:cNvPr>
          <p:cNvSpPr txBox="1">
            <a:spLocks noGrp="1"/>
          </p:cNvSpPr>
          <p:nvPr/>
        </p:nvSpPr>
        <p:spPr>
          <a:xfrm>
            <a:off x="1981200" y="497101"/>
            <a:ext cx="8229600" cy="5863799"/>
          </a:xfrm>
          <a:prstGeom prst="rect">
            <a:avLst/>
          </a:prstGeom>
          <a:noFill/>
          <a:ln>
            <a:noFill/>
          </a:ln>
        </p:spPr>
        <p:txBody>
          <a:bodyPr lIns="91425" tIns="45700" rIns="91425" bIns="4570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rtl="0">
              <a:lnSpc>
                <a:spcPct val="136250"/>
              </a:lnSpc>
              <a:spcBef>
                <a:spcPts val="0"/>
              </a:spcBef>
              <a:buClr>
                <a:srgbClr val="000000"/>
              </a:buClr>
              <a:buSzPct val="61111"/>
              <a:buFont typeface="Arial"/>
              <a:buNone/>
            </a:pPr>
            <a:r>
              <a:rPr lang="en-US" sz="1800" i="1" dirty="0">
                <a:solidFill>
                  <a:srgbClr val="FF0000"/>
                </a:solidFill>
              </a:rPr>
              <a:t>Example</a:t>
            </a:r>
            <a:r>
              <a:rPr lang="en-US" sz="1800" i="1" dirty="0">
                <a:solidFill>
                  <a:srgbClr val="333333"/>
                </a:solidFill>
              </a:rPr>
              <a:t> </a:t>
            </a:r>
            <a:endParaRPr lang="en-US" sz="1800" dirty="0">
              <a:solidFill>
                <a:srgbClr val="333333"/>
              </a:solidFill>
            </a:endParaRPr>
          </a:p>
          <a:p>
            <a:pPr lvl="0" indent="0" rtl="0">
              <a:lnSpc>
                <a:spcPct val="136250"/>
              </a:lnSpc>
              <a:spcBef>
                <a:spcPts val="0"/>
              </a:spcBef>
              <a:buClr>
                <a:srgbClr val="000000"/>
              </a:buClr>
              <a:buSzPct val="61111"/>
              <a:buFont typeface="Arial"/>
              <a:buNone/>
            </a:pPr>
            <a:r>
              <a:rPr lang="en-US" sz="1800" dirty="0">
                <a:solidFill>
                  <a:srgbClr val="333333"/>
                </a:solidFill>
              </a:rPr>
              <a:t>A savings account in a bank earns a different rate of interest depending on the balance in the account. A balance in the range </a:t>
            </a:r>
            <a:r>
              <a:rPr lang="en-US" sz="1800" dirty="0">
                <a:solidFill>
                  <a:srgbClr val="FF0000"/>
                </a:solidFill>
              </a:rPr>
              <a:t>$0 </a:t>
            </a:r>
            <a:r>
              <a:rPr lang="en-US" sz="1800" dirty="0">
                <a:solidFill>
                  <a:srgbClr val="333333"/>
                </a:solidFill>
              </a:rPr>
              <a:t>up to </a:t>
            </a:r>
            <a:r>
              <a:rPr lang="en-US" sz="1800" dirty="0">
                <a:solidFill>
                  <a:srgbClr val="FF0000"/>
                </a:solidFill>
              </a:rPr>
              <a:t>$100 </a:t>
            </a:r>
            <a:r>
              <a:rPr lang="en-US" sz="1800" dirty="0">
                <a:solidFill>
                  <a:srgbClr val="333333"/>
                </a:solidFill>
              </a:rPr>
              <a:t>has a</a:t>
            </a:r>
            <a:r>
              <a:rPr lang="en-US" sz="1800" dirty="0">
                <a:solidFill>
                  <a:srgbClr val="FF0000"/>
                </a:solidFill>
              </a:rPr>
              <a:t> 3% </a:t>
            </a:r>
            <a:r>
              <a:rPr lang="en-US" sz="1800" dirty="0">
                <a:solidFill>
                  <a:srgbClr val="333333"/>
                </a:solidFill>
              </a:rPr>
              <a:t>interest rate, a balance </a:t>
            </a:r>
            <a:r>
              <a:rPr lang="en-US" sz="1800" dirty="0">
                <a:solidFill>
                  <a:schemeClr val="accent4">
                    <a:lumMod val="75000"/>
                  </a:schemeClr>
                </a:solidFill>
              </a:rPr>
              <a:t>over $100 </a:t>
            </a:r>
            <a:r>
              <a:rPr lang="en-US" sz="1800" dirty="0">
                <a:solidFill>
                  <a:srgbClr val="333333"/>
                </a:solidFill>
              </a:rPr>
              <a:t>and </a:t>
            </a:r>
            <a:r>
              <a:rPr lang="en-US" sz="1800" dirty="0">
                <a:solidFill>
                  <a:schemeClr val="accent4">
                    <a:lumMod val="75000"/>
                  </a:schemeClr>
                </a:solidFill>
              </a:rPr>
              <a:t>up to $1000 </a:t>
            </a:r>
            <a:r>
              <a:rPr lang="en-US" sz="1800" dirty="0">
                <a:solidFill>
                  <a:srgbClr val="333333"/>
                </a:solidFill>
              </a:rPr>
              <a:t>has a </a:t>
            </a:r>
            <a:r>
              <a:rPr lang="en-US" sz="1800" dirty="0">
                <a:solidFill>
                  <a:schemeClr val="accent4">
                    <a:lumMod val="75000"/>
                  </a:schemeClr>
                </a:solidFill>
              </a:rPr>
              <a:t>5% </a:t>
            </a:r>
            <a:r>
              <a:rPr lang="en-US" sz="1800" dirty="0">
                <a:solidFill>
                  <a:srgbClr val="333333"/>
                </a:solidFill>
              </a:rPr>
              <a:t>interest rate, and balances of </a:t>
            </a:r>
            <a:r>
              <a:rPr lang="en-US" sz="1800" dirty="0">
                <a:solidFill>
                  <a:srgbClr val="00B050"/>
                </a:solidFill>
              </a:rPr>
              <a:t>$1000 </a:t>
            </a:r>
            <a:r>
              <a:rPr lang="en-US" sz="1800" dirty="0">
                <a:solidFill>
                  <a:srgbClr val="333333"/>
                </a:solidFill>
              </a:rPr>
              <a:t>and over have a </a:t>
            </a:r>
            <a:r>
              <a:rPr lang="en-US" sz="1800" dirty="0">
                <a:solidFill>
                  <a:srgbClr val="00B050"/>
                </a:solidFill>
              </a:rPr>
              <a:t>7%</a:t>
            </a:r>
            <a:r>
              <a:rPr lang="en-US" sz="1800" dirty="0">
                <a:solidFill>
                  <a:srgbClr val="333333"/>
                </a:solidFill>
              </a:rPr>
              <a:t> interest rate. Balance can’t be negative.</a:t>
            </a:r>
          </a:p>
          <a:p>
            <a:pPr lvl="0" indent="457200" rtl="0">
              <a:lnSpc>
                <a:spcPct val="136250"/>
              </a:lnSpc>
              <a:spcBef>
                <a:spcPts val="0"/>
              </a:spcBef>
              <a:buClr>
                <a:srgbClr val="000000"/>
              </a:buClr>
              <a:buFont typeface="Arial"/>
              <a:buNone/>
            </a:pPr>
            <a:endParaRPr sz="1800" dirty="0">
              <a:solidFill>
                <a:srgbClr val="333333"/>
              </a:solidFill>
            </a:endParaRPr>
          </a:p>
          <a:p>
            <a:pPr lvl="0" rtl="0">
              <a:lnSpc>
                <a:spcPct val="115000"/>
              </a:lnSpc>
              <a:spcBef>
                <a:spcPts val="0"/>
              </a:spcBef>
              <a:buClr>
                <a:srgbClr val="000000"/>
              </a:buClr>
              <a:buFont typeface="Arial"/>
              <a:buNone/>
            </a:pPr>
            <a:endParaRPr sz="1800" dirty="0">
              <a:solidFill>
                <a:srgbClr val="333333"/>
              </a:solidFill>
            </a:endParaRPr>
          </a:p>
          <a:p>
            <a:pPr lvl="0" rtl="0">
              <a:lnSpc>
                <a:spcPct val="136250"/>
              </a:lnSpc>
              <a:spcBef>
                <a:spcPts val="0"/>
              </a:spcBef>
              <a:buClr>
                <a:srgbClr val="000000"/>
              </a:buClr>
              <a:buSzPct val="61111"/>
              <a:buFont typeface="Arial"/>
              <a:buNone/>
            </a:pPr>
            <a:r>
              <a:rPr lang="en-US" sz="1800" u="sng" dirty="0">
                <a:solidFill>
                  <a:srgbClr val="333333"/>
                </a:solidFill>
              </a:rPr>
              <a:t>          </a:t>
            </a:r>
          </a:p>
          <a:p>
            <a:pPr lvl="0" rtl="0">
              <a:lnSpc>
                <a:spcPct val="136250"/>
              </a:lnSpc>
              <a:spcBef>
                <a:spcPts val="0"/>
              </a:spcBef>
              <a:buClr>
                <a:srgbClr val="000000"/>
              </a:buClr>
              <a:buSzPct val="61111"/>
              <a:buFont typeface="Arial"/>
              <a:buNone/>
            </a:pPr>
            <a:r>
              <a:rPr lang="en-US" sz="1800" dirty="0">
                <a:solidFill>
                  <a:srgbClr val="333333"/>
                </a:solidFill>
              </a:rPr>
              <a:t>                      </a:t>
            </a:r>
          </a:p>
          <a:p>
            <a:pPr lvl="0" rtl="0">
              <a:lnSpc>
                <a:spcPct val="136250"/>
              </a:lnSpc>
              <a:spcBef>
                <a:spcPts val="0"/>
              </a:spcBef>
              <a:buClr>
                <a:srgbClr val="000000"/>
              </a:buClr>
              <a:buSzPct val="61111"/>
              <a:buFont typeface="Arial"/>
              <a:buNone/>
            </a:pPr>
            <a:r>
              <a:rPr lang="en-US" sz="1800" dirty="0">
                <a:solidFill>
                  <a:srgbClr val="333333"/>
                </a:solidFill>
              </a:rPr>
              <a:t>Test Cases (each exercises one partition)</a:t>
            </a:r>
          </a:p>
          <a:p>
            <a:pPr lvl="0" rtl="0">
              <a:lnSpc>
                <a:spcPct val="136250"/>
              </a:lnSpc>
              <a:spcBef>
                <a:spcPts val="0"/>
              </a:spcBef>
              <a:buClr>
                <a:srgbClr val="000000"/>
              </a:buClr>
              <a:buFont typeface="Arial"/>
              <a:buNone/>
            </a:pPr>
            <a:endParaRPr sz="1800" i="1" dirty="0">
              <a:solidFill>
                <a:srgbClr val="333333"/>
              </a:solidFill>
            </a:endParaRPr>
          </a:p>
          <a:p>
            <a:pPr marL="0" marR="0" lvl="0" indent="0" algn="l" rtl="0">
              <a:spcBef>
                <a:spcPts val="280"/>
              </a:spcBef>
              <a:buClr>
                <a:srgbClr val="2C2F5A"/>
              </a:buClr>
              <a:buFont typeface="Calibri"/>
              <a:buNone/>
            </a:pPr>
            <a:endParaRPr sz="1800" dirty="0">
              <a:solidFill>
                <a:srgbClr val="2C2F5A"/>
              </a:solidFill>
              <a:latin typeface="Calibri"/>
              <a:ea typeface="Calibri"/>
              <a:cs typeface="Calibri"/>
              <a:sym typeface="Calibri"/>
            </a:endParaRPr>
          </a:p>
        </p:txBody>
      </p:sp>
      <p:pic>
        <p:nvPicPr>
          <p:cNvPr id="5" name="table">
            <a:extLst>
              <a:ext uri="{FF2B5EF4-FFF2-40B4-BE49-F238E27FC236}">
                <a16:creationId xmlns:a16="http://schemas.microsoft.com/office/drawing/2014/main" id="{0062A611-325A-9662-B6F0-85AB39C345D7}"/>
              </a:ext>
            </a:extLst>
          </p:cNvPr>
          <p:cNvPicPr>
            <a:picLocks noChangeAspect="1"/>
          </p:cNvPicPr>
          <p:nvPr/>
        </p:nvPicPr>
        <p:blipFill>
          <a:blip r:embed="rId2"/>
          <a:stretch>
            <a:fillRect/>
          </a:stretch>
        </p:blipFill>
        <p:spPr>
          <a:xfrm>
            <a:off x="2043275" y="2585780"/>
            <a:ext cx="8167525" cy="914340"/>
          </a:xfrm>
          <a:prstGeom prst="rect">
            <a:avLst/>
          </a:prstGeom>
        </p:spPr>
      </p:pic>
      <p:pic>
        <p:nvPicPr>
          <p:cNvPr id="6" name="table">
            <a:extLst>
              <a:ext uri="{FF2B5EF4-FFF2-40B4-BE49-F238E27FC236}">
                <a16:creationId xmlns:a16="http://schemas.microsoft.com/office/drawing/2014/main" id="{24C6E2CC-C803-0468-06A2-75F92389024C}"/>
              </a:ext>
            </a:extLst>
          </p:cNvPr>
          <p:cNvPicPr>
            <a:picLocks noChangeAspect="1"/>
          </p:cNvPicPr>
          <p:nvPr/>
        </p:nvPicPr>
        <p:blipFill>
          <a:blip r:embed="rId3"/>
          <a:stretch>
            <a:fillRect/>
          </a:stretch>
        </p:blipFill>
        <p:spPr>
          <a:xfrm>
            <a:off x="2057400" y="4320540"/>
            <a:ext cx="6096000" cy="1854200"/>
          </a:xfrm>
          <a:prstGeom prst="rect">
            <a:avLst/>
          </a:prstGeom>
        </p:spPr>
      </p:pic>
    </p:spTree>
    <p:extLst>
      <p:ext uri="{BB962C8B-B14F-4D97-AF65-F5344CB8AC3E}">
        <p14:creationId xmlns:p14="http://schemas.microsoft.com/office/powerpoint/2010/main" val="2027210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6CB5-EBE7-2D9B-6957-09D98E36335E}"/>
              </a:ext>
            </a:extLst>
          </p:cNvPr>
          <p:cNvSpPr>
            <a:spLocks noGrp="1"/>
          </p:cNvSpPr>
          <p:nvPr>
            <p:ph type="title"/>
          </p:nvPr>
        </p:nvSpPr>
        <p:spPr/>
        <p:txBody>
          <a:bodyPr/>
          <a:lstStyle/>
          <a:p>
            <a:r>
              <a:rPr lang="en-US" dirty="0" err="1"/>
              <a:t>Asteptarile</a:t>
            </a:r>
            <a:r>
              <a:rPr lang="en-US" dirty="0"/>
              <a:t> </a:t>
            </a:r>
            <a:r>
              <a:rPr lang="en-US" dirty="0" err="1"/>
              <a:t>Noastre</a:t>
            </a:r>
            <a:endParaRPr lang="en-US" dirty="0"/>
          </a:p>
        </p:txBody>
      </p:sp>
      <p:sp>
        <p:nvSpPr>
          <p:cNvPr id="4" name="Content Placeholder 3">
            <a:extLst>
              <a:ext uri="{FF2B5EF4-FFF2-40B4-BE49-F238E27FC236}">
                <a16:creationId xmlns:a16="http://schemas.microsoft.com/office/drawing/2014/main" id="{7E37E376-E124-27A6-7F70-1440F4AF192C}"/>
              </a:ext>
            </a:extLst>
          </p:cNvPr>
          <p:cNvSpPr>
            <a:spLocks noGrp="1"/>
          </p:cNvSpPr>
          <p:nvPr>
            <p:ph sz="quarter" idx="11"/>
          </p:nvPr>
        </p:nvSpPr>
        <p:spPr/>
        <p:txBody>
          <a:bodyPr/>
          <a:lstStyle/>
          <a:p>
            <a:r>
              <a:rPr lang="en-US" dirty="0" err="1"/>
              <a:t>WebCam</a:t>
            </a:r>
            <a:r>
              <a:rPr lang="en-US" dirty="0"/>
              <a:t> </a:t>
            </a:r>
            <a:r>
              <a:rPr lang="en-US" dirty="0" err="1"/>
              <a:t>Deschis</a:t>
            </a:r>
            <a:r>
              <a:rPr lang="en-US" dirty="0"/>
              <a:t> pe </a:t>
            </a:r>
            <a:r>
              <a:rPr lang="en-US" dirty="0" err="1"/>
              <a:t>timpul</a:t>
            </a:r>
            <a:r>
              <a:rPr lang="en-US" dirty="0"/>
              <a:t> </a:t>
            </a:r>
            <a:r>
              <a:rPr lang="en-US" dirty="0" err="1"/>
              <a:t>cursului</a:t>
            </a:r>
            <a:endParaRPr lang="en-US" dirty="0"/>
          </a:p>
          <a:p>
            <a:r>
              <a:rPr lang="en-US" dirty="0" err="1"/>
              <a:t>Să</a:t>
            </a:r>
            <a:r>
              <a:rPr lang="en-US" dirty="0"/>
              <a:t> </a:t>
            </a:r>
            <a:r>
              <a:rPr lang="en-US" dirty="0" err="1"/>
              <a:t>va</a:t>
            </a:r>
            <a:r>
              <a:rPr lang="en-US" dirty="0"/>
              <a:t> </a:t>
            </a:r>
            <a:r>
              <a:rPr lang="en-US" dirty="0" err="1"/>
              <a:t>realizati</a:t>
            </a:r>
            <a:r>
              <a:rPr lang="en-US" dirty="0"/>
              <a:t> </a:t>
            </a:r>
            <a:r>
              <a:rPr lang="en-US" dirty="0" err="1"/>
              <a:t>temele</a:t>
            </a:r>
            <a:endParaRPr lang="en-US" dirty="0"/>
          </a:p>
          <a:p>
            <a:r>
              <a:rPr lang="en-US" dirty="0"/>
              <a:t>Sa </a:t>
            </a:r>
            <a:r>
              <a:rPr lang="en-US" dirty="0" err="1"/>
              <a:t>sa</a:t>
            </a:r>
            <a:r>
              <a:rPr lang="en-US" dirty="0"/>
              <a:t> fie </a:t>
            </a:r>
            <a:r>
              <a:rPr lang="en-US" dirty="0" err="1"/>
              <a:t>interactivi</a:t>
            </a:r>
            <a:r>
              <a:rPr lang="en-US" dirty="0"/>
              <a:t> </a:t>
            </a:r>
            <a:r>
              <a:rPr lang="en-US" dirty="0" err="1"/>
              <a:t>și</a:t>
            </a:r>
            <a:r>
              <a:rPr lang="en-US" dirty="0"/>
              <a:t> </a:t>
            </a:r>
            <a:r>
              <a:rPr lang="en-US" dirty="0" err="1"/>
              <a:t>selflearning</a:t>
            </a:r>
            <a:endParaRPr lang="en-US" dirty="0"/>
          </a:p>
          <a:p>
            <a:r>
              <a:rPr lang="en-US" dirty="0"/>
              <a:t>Sa nu </a:t>
            </a:r>
            <a:r>
              <a:rPr lang="en-US" dirty="0" err="1"/>
              <a:t>aibă</a:t>
            </a:r>
            <a:r>
              <a:rPr lang="en-US" dirty="0"/>
              <a:t> </a:t>
            </a:r>
            <a:r>
              <a:rPr lang="en-US" dirty="0" err="1"/>
              <a:t>alte</a:t>
            </a:r>
            <a:r>
              <a:rPr lang="en-US" dirty="0"/>
              <a:t> </a:t>
            </a:r>
            <a:r>
              <a:rPr lang="en-US" dirty="0" err="1"/>
              <a:t>activități</a:t>
            </a:r>
            <a:r>
              <a:rPr lang="en-US" dirty="0"/>
              <a:t> </a:t>
            </a:r>
            <a:r>
              <a:rPr lang="en-US" dirty="0" err="1"/>
              <a:t>în</a:t>
            </a:r>
            <a:r>
              <a:rPr lang="en-US" dirty="0"/>
              <a:t> </a:t>
            </a:r>
            <a:r>
              <a:rPr lang="en-US" dirty="0" err="1"/>
              <a:t>timpul</a:t>
            </a:r>
            <a:r>
              <a:rPr lang="en-US" dirty="0"/>
              <a:t> </a:t>
            </a:r>
            <a:r>
              <a:rPr lang="en-US" dirty="0" err="1"/>
              <a:t>cursului</a:t>
            </a:r>
            <a:endParaRPr lang="en-US" dirty="0"/>
          </a:p>
          <a:p>
            <a:r>
              <a:rPr lang="en-US" dirty="0"/>
              <a:t>Sa </a:t>
            </a:r>
            <a:r>
              <a:rPr lang="en-US" dirty="0" err="1"/>
              <a:t>pună</a:t>
            </a:r>
            <a:r>
              <a:rPr lang="en-US" dirty="0"/>
              <a:t> </a:t>
            </a:r>
            <a:r>
              <a:rPr lang="en-US" dirty="0" err="1"/>
              <a:t>întrebări</a:t>
            </a:r>
            <a:r>
              <a:rPr lang="en-US" dirty="0"/>
              <a:t> </a:t>
            </a:r>
            <a:r>
              <a:rPr lang="en-US" dirty="0" err="1"/>
              <a:t>oricând</a:t>
            </a:r>
            <a:r>
              <a:rPr lang="en-US" dirty="0"/>
              <a:t> pe </a:t>
            </a:r>
            <a:r>
              <a:rPr lang="en-US" dirty="0" err="1"/>
              <a:t>timpul</a:t>
            </a:r>
            <a:r>
              <a:rPr lang="en-US" dirty="0"/>
              <a:t> </a:t>
            </a:r>
            <a:r>
              <a:rPr lang="en-US" dirty="0" err="1"/>
              <a:t>cursului</a:t>
            </a:r>
            <a:r>
              <a:rPr lang="en-US" dirty="0"/>
              <a:t> </a:t>
            </a:r>
            <a:r>
              <a:rPr lang="en-US" dirty="0" err="1"/>
              <a:t>dacă</a:t>
            </a:r>
            <a:r>
              <a:rPr lang="en-US" dirty="0"/>
              <a:t>  nu s-a </a:t>
            </a:r>
            <a:r>
              <a:rPr lang="en-US" dirty="0" err="1"/>
              <a:t>înțeles</a:t>
            </a:r>
            <a:r>
              <a:rPr lang="en-US" dirty="0"/>
              <a:t> </a:t>
            </a:r>
            <a:r>
              <a:rPr lang="en-US" dirty="0" err="1"/>
              <a:t>ceva</a:t>
            </a:r>
            <a:endParaRPr lang="en-US" dirty="0"/>
          </a:p>
          <a:p>
            <a:r>
              <a:rPr lang="en-US" dirty="0" err="1"/>
              <a:t>Vorbim</a:t>
            </a:r>
            <a:r>
              <a:rPr lang="en-US" dirty="0"/>
              <a:t> pe </a:t>
            </a:r>
            <a:r>
              <a:rPr lang="en-US" dirty="0" err="1"/>
              <a:t>rând</a:t>
            </a:r>
            <a:r>
              <a:rPr lang="en-US" dirty="0"/>
              <a:t> - </a:t>
            </a:r>
            <a:r>
              <a:rPr lang="en-US" dirty="0" err="1"/>
              <a:t>fiecare</a:t>
            </a:r>
            <a:r>
              <a:rPr lang="en-US" dirty="0"/>
              <a:t> </a:t>
            </a:r>
            <a:r>
              <a:rPr lang="en-US" dirty="0" err="1"/>
              <a:t>va</a:t>
            </a:r>
            <a:r>
              <a:rPr lang="en-US" dirty="0"/>
              <a:t> </a:t>
            </a:r>
            <a:r>
              <a:rPr lang="en-US" dirty="0" err="1"/>
              <a:t>folosi</a:t>
            </a:r>
            <a:r>
              <a:rPr lang="en-US" dirty="0"/>
              <a:t> reaction</a:t>
            </a:r>
          </a:p>
          <a:p>
            <a:r>
              <a:rPr lang="en-US" dirty="0"/>
              <a:t>La 3 </a:t>
            </a:r>
            <a:r>
              <a:rPr lang="en-US" dirty="0" err="1"/>
              <a:t>absente</a:t>
            </a:r>
            <a:r>
              <a:rPr lang="en-US" dirty="0"/>
              <a:t> </a:t>
            </a:r>
            <a:r>
              <a:rPr lang="en-US" dirty="0" err="1"/>
              <a:t>sau</a:t>
            </a:r>
            <a:r>
              <a:rPr lang="en-US" dirty="0"/>
              <a:t> 3 </a:t>
            </a:r>
            <a:r>
              <a:rPr lang="en-US" dirty="0" err="1"/>
              <a:t>teme</a:t>
            </a:r>
            <a:r>
              <a:rPr lang="en-US" dirty="0"/>
              <a:t> </a:t>
            </a:r>
            <a:r>
              <a:rPr lang="en-US" dirty="0" err="1"/>
              <a:t>nefacute</a:t>
            </a:r>
            <a:r>
              <a:rPr lang="en-US" dirty="0"/>
              <a:t> - se </a:t>
            </a:r>
            <a:r>
              <a:rPr lang="en-US" dirty="0" err="1"/>
              <a:t>va</a:t>
            </a:r>
            <a:r>
              <a:rPr lang="en-US" dirty="0"/>
              <a:t> </a:t>
            </a:r>
            <a:r>
              <a:rPr lang="en-US" dirty="0" err="1"/>
              <a:t>scoate</a:t>
            </a:r>
            <a:r>
              <a:rPr lang="en-US" dirty="0"/>
              <a:t> din curs</a:t>
            </a:r>
          </a:p>
          <a:p>
            <a:r>
              <a:rPr lang="en-US" dirty="0"/>
              <a:t>Nu </a:t>
            </a:r>
            <a:r>
              <a:rPr lang="en-US" dirty="0" err="1"/>
              <a:t>intarzieti</a:t>
            </a:r>
            <a:r>
              <a:rPr lang="en-US" dirty="0"/>
              <a:t> </a:t>
            </a:r>
            <a:r>
              <a:rPr lang="en-US" dirty="0" err="1"/>
              <a:t>mai</a:t>
            </a:r>
            <a:r>
              <a:rPr lang="en-US" dirty="0"/>
              <a:t> </a:t>
            </a:r>
            <a:r>
              <a:rPr lang="en-US" dirty="0" err="1"/>
              <a:t>mult</a:t>
            </a:r>
            <a:r>
              <a:rPr lang="en-US" dirty="0"/>
              <a:t> de 20 min</a:t>
            </a:r>
          </a:p>
          <a:p>
            <a:r>
              <a:rPr lang="en-US" dirty="0"/>
              <a:t>Sa </a:t>
            </a:r>
            <a:r>
              <a:rPr lang="en-US" dirty="0" err="1"/>
              <a:t>va</a:t>
            </a:r>
            <a:r>
              <a:rPr lang="en-US" dirty="0"/>
              <a:t> </a:t>
            </a:r>
            <a:r>
              <a:rPr lang="en-US" dirty="0" err="1"/>
              <a:t>treceti</a:t>
            </a:r>
            <a:r>
              <a:rPr lang="en-US" dirty="0"/>
              <a:t> </a:t>
            </a:r>
            <a:r>
              <a:rPr lang="en-US" dirty="0" err="1"/>
              <a:t>numele</a:t>
            </a:r>
            <a:r>
              <a:rPr lang="en-US" dirty="0"/>
              <a:t> </a:t>
            </a:r>
            <a:r>
              <a:rPr lang="en-US" dirty="0" err="1"/>
              <a:t>complet</a:t>
            </a:r>
            <a:r>
              <a:rPr lang="en-US" dirty="0"/>
              <a:t> </a:t>
            </a:r>
            <a:r>
              <a:rPr lang="en-US" dirty="0" err="1"/>
              <a:t>va</a:t>
            </a:r>
            <a:r>
              <a:rPr lang="en-US" dirty="0"/>
              <a:t> rog cand </a:t>
            </a:r>
            <a:r>
              <a:rPr lang="en-US" dirty="0" err="1"/>
              <a:t>intrati</a:t>
            </a:r>
            <a:r>
              <a:rPr lang="en-US" dirty="0"/>
              <a:t> in meeting</a:t>
            </a:r>
          </a:p>
          <a:p>
            <a:endParaRPr lang="en-US" dirty="0"/>
          </a:p>
        </p:txBody>
      </p:sp>
    </p:spTree>
    <p:extLst>
      <p:ext uri="{BB962C8B-B14F-4D97-AF65-F5344CB8AC3E}">
        <p14:creationId xmlns:p14="http://schemas.microsoft.com/office/powerpoint/2010/main" val="34314585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3730752" y="64944"/>
            <a:ext cx="8461248" cy="1888547"/>
          </a:xfrm>
        </p:spPr>
        <p:txBody>
          <a:bodyPr/>
          <a:lstStyle/>
          <a:p>
            <a:pPr algn="ctr"/>
            <a:r>
              <a:rPr lang="en-US" dirty="0"/>
              <a:t>Decision tables </a:t>
            </a:r>
          </a:p>
        </p:txBody>
      </p:sp>
      <p:sp>
        <p:nvSpPr>
          <p:cNvPr id="3" name="Content Placeholder 9">
            <a:extLst>
              <a:ext uri="{FF2B5EF4-FFF2-40B4-BE49-F238E27FC236}">
                <a16:creationId xmlns:a16="http://schemas.microsoft.com/office/drawing/2014/main" id="{149AF540-17D7-D43B-0D0E-CE44CC173C0B}"/>
              </a:ext>
            </a:extLst>
          </p:cNvPr>
          <p:cNvSpPr>
            <a:spLocks noGrp="1"/>
          </p:cNvSpPr>
          <p:nvPr/>
        </p:nvSpPr>
        <p:spPr>
          <a:xfrm>
            <a:off x="1981200" y="1166019"/>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t>When creating decision tables, the specification is analyzed, and conditions and actions of the system are identified</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Decision tables provide a systematic way of stating complex business rules, which is useful for developers as well as for testers</a:t>
            </a:r>
          </a:p>
        </p:txBody>
      </p:sp>
    </p:spTree>
    <p:extLst>
      <p:ext uri="{BB962C8B-B14F-4D97-AF65-F5344CB8AC3E}">
        <p14:creationId xmlns:p14="http://schemas.microsoft.com/office/powerpoint/2010/main" val="1203826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3730752" y="64944"/>
            <a:ext cx="8461248" cy="1888547"/>
          </a:xfrm>
        </p:spPr>
        <p:txBody>
          <a:bodyPr/>
          <a:lstStyle/>
          <a:p>
            <a:pPr algn="ctr"/>
            <a:r>
              <a:rPr lang="en-US" dirty="0"/>
              <a:t>Decision tables </a:t>
            </a:r>
          </a:p>
        </p:txBody>
      </p:sp>
      <p:sp>
        <p:nvSpPr>
          <p:cNvPr id="4" name="Content Placeholder 9">
            <a:extLst>
              <a:ext uri="{FF2B5EF4-FFF2-40B4-BE49-F238E27FC236}">
                <a16:creationId xmlns:a16="http://schemas.microsoft.com/office/drawing/2014/main" id="{226839FD-595D-AE31-6E09-E4F6C8E51D63}"/>
              </a:ext>
            </a:extLst>
          </p:cNvPr>
          <p:cNvSpPr>
            <a:spLocks noGrp="1"/>
          </p:cNvSpPr>
          <p:nvPr/>
        </p:nvSpPr>
        <p:spPr>
          <a:xfrm>
            <a:off x="1981200" y="1166019"/>
            <a:ext cx="8229600" cy="4525963"/>
          </a:xfrm>
          <a:prstGeom prst="rect">
            <a:avLst/>
          </a:prstGeom>
        </p:spPr>
        <p:txBody>
          <a:bodyPr/>
          <a:lstStyle>
            <a:lvl1pPr marL="0" indent="0" algn="l" defTabSz="457200" rtl="0" eaLnBrk="1" latinLnBrk="0" hangingPunct="1">
              <a:spcBef>
                <a:spcPct val="20000"/>
              </a:spcBef>
              <a:buFont typeface="Arial"/>
              <a:buNone/>
              <a:defRPr sz="4000" kern="1200">
                <a:solidFill>
                  <a:srgbClr val="2C2F5A"/>
                </a:solidFill>
                <a:latin typeface="+mn-lt"/>
                <a:ea typeface="+mn-ea"/>
                <a:cs typeface="+mn-cs"/>
              </a:defRPr>
            </a:lvl1pPr>
            <a:lvl2pPr marL="457200" indent="0" algn="l" defTabSz="457200" rtl="0" eaLnBrk="1" latinLnBrk="0" hangingPunct="1">
              <a:spcBef>
                <a:spcPct val="20000"/>
              </a:spcBef>
              <a:buFont typeface="Arial"/>
              <a:buNone/>
              <a:defRPr sz="3000" kern="1200">
                <a:solidFill>
                  <a:srgbClr val="2C2F5A"/>
                </a:solidFill>
                <a:latin typeface="+mn-lt"/>
                <a:ea typeface="+mn-ea"/>
                <a:cs typeface="+mn-cs"/>
              </a:defRPr>
            </a:lvl2pPr>
            <a:lvl3pPr marL="914400" indent="0" algn="l" defTabSz="457200" rtl="0" eaLnBrk="1" latinLnBrk="0" hangingPunct="1">
              <a:spcBef>
                <a:spcPct val="20000"/>
              </a:spcBef>
              <a:buFont typeface="Arial"/>
              <a:buNone/>
              <a:defRPr sz="2000" kern="1200">
                <a:solidFill>
                  <a:srgbClr val="2C2F5A"/>
                </a:solidFill>
                <a:latin typeface="+mn-lt"/>
                <a:ea typeface="+mn-ea"/>
                <a:cs typeface="+mn-cs"/>
              </a:defRPr>
            </a:lvl3pPr>
            <a:lvl4pPr marL="1371600" indent="0" algn="l" defTabSz="457200" rtl="0" eaLnBrk="1" latinLnBrk="0" hangingPunct="1">
              <a:spcBef>
                <a:spcPct val="20000"/>
              </a:spcBef>
              <a:buFont typeface="Arial"/>
              <a:buNone/>
              <a:defRPr sz="1600" kern="1200">
                <a:solidFill>
                  <a:srgbClr val="2C2F5A"/>
                </a:solidFill>
                <a:latin typeface="+mn-lt"/>
                <a:ea typeface="+mn-ea"/>
                <a:cs typeface="+mn-cs"/>
              </a:defRPr>
            </a:lvl4pPr>
            <a:lvl5pPr marL="1828800" indent="0" algn="l" defTabSz="457200" rtl="0" eaLnBrk="1" latinLnBrk="0" hangingPunct="1">
              <a:spcBef>
                <a:spcPct val="20000"/>
              </a:spcBef>
              <a:buFont typeface="Arial"/>
              <a:buNone/>
              <a:defRPr sz="2000" kern="1200">
                <a:solidFill>
                  <a:srgbClr val="2C2F5A"/>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rgbClr val="FF0000"/>
                </a:solidFill>
              </a:rPr>
              <a:t>Example:</a:t>
            </a:r>
            <a:br>
              <a:rPr lang="en-US" sz="2000" dirty="0"/>
            </a:br>
            <a:r>
              <a:rPr lang="en-US" sz="2000" dirty="0"/>
              <a:t>A technical support company writes a decision table to diagnose printer problems based upon symptoms described to them over the phone from their clients</a:t>
            </a:r>
          </a:p>
          <a:p>
            <a:endParaRPr lang="en-US" sz="2000" dirty="0"/>
          </a:p>
          <a:p>
            <a:endParaRPr lang="en-US" sz="2000" dirty="0"/>
          </a:p>
        </p:txBody>
      </p:sp>
      <p:pic>
        <p:nvPicPr>
          <p:cNvPr id="5" name="Picture 4">
            <a:extLst>
              <a:ext uri="{FF2B5EF4-FFF2-40B4-BE49-F238E27FC236}">
                <a16:creationId xmlns:a16="http://schemas.microsoft.com/office/drawing/2014/main" id="{FF882047-ED80-3461-EA66-0EF46B318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930" y="2322392"/>
            <a:ext cx="5893963" cy="3369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91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E0FF7-A26F-65B0-2D26-4BBF6D046BC6}"/>
              </a:ext>
            </a:extLst>
          </p:cNvPr>
          <p:cNvSpPr>
            <a:spLocks noGrp="1"/>
          </p:cNvSpPr>
          <p:nvPr>
            <p:ph type="title"/>
          </p:nvPr>
        </p:nvSpPr>
        <p:spPr>
          <a:xfrm>
            <a:off x="1815408" y="1458897"/>
            <a:ext cx="8252136" cy="854536"/>
          </a:xfrm>
        </p:spPr>
        <p:txBody>
          <a:bodyPr/>
          <a:lstStyle/>
          <a:p>
            <a:pPr algn="ctr"/>
            <a:r>
              <a:rPr lang="en-US" sz="4000" b="1" dirty="0"/>
              <a:t>What is testing?</a:t>
            </a:r>
            <a:br>
              <a:rPr lang="en-US" sz="4000" b="1" dirty="0"/>
            </a:br>
            <a:endParaRPr lang="en-US" dirty="0"/>
          </a:p>
        </p:txBody>
      </p:sp>
      <p:pic>
        <p:nvPicPr>
          <p:cNvPr id="5" name="Picture 4">
            <a:extLst>
              <a:ext uri="{FF2B5EF4-FFF2-40B4-BE49-F238E27FC236}">
                <a16:creationId xmlns:a16="http://schemas.microsoft.com/office/drawing/2014/main" id="{D9F1D569-FAB8-180A-9F45-7057FC8E9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800" y="3085509"/>
            <a:ext cx="2553352" cy="2918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5503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6186D51-283C-87F0-E66D-195DCCAB58BF}"/>
              </a:ext>
            </a:extLst>
          </p:cNvPr>
          <p:cNvSpPr>
            <a:spLocks noGrp="1"/>
          </p:cNvSpPr>
          <p:nvPr>
            <p:ph sz="quarter" idx="11"/>
          </p:nvPr>
        </p:nvSpPr>
        <p:spPr>
          <a:xfrm>
            <a:off x="603504" y="928544"/>
            <a:ext cx="10870946" cy="5250006"/>
          </a:xfrm>
        </p:spPr>
        <p:txBody>
          <a:bodyPr/>
          <a:lstStyle/>
          <a:p>
            <a:endParaRPr lang="en-US" sz="1800" b="1" i="1" dirty="0"/>
          </a:p>
          <a:p>
            <a:endParaRPr lang="en-US" b="1" i="1" dirty="0"/>
          </a:p>
          <a:p>
            <a:r>
              <a:rPr lang="en-US" sz="1800" b="1" i="1" dirty="0"/>
              <a:t>“Software Testing </a:t>
            </a:r>
            <a:r>
              <a:rPr lang="en-US" sz="1800" i="1" dirty="0"/>
              <a:t>is an empirical technical investigation conducted to provide stakeholders with information about the quality of the product or service under test”</a:t>
            </a:r>
          </a:p>
          <a:p>
            <a:endParaRPr lang="en-US" sz="1800" b="1" i="1" dirty="0"/>
          </a:p>
          <a:p>
            <a:r>
              <a:rPr lang="en-US" sz="1800" b="1" i="1" dirty="0"/>
              <a:t>“Testing </a:t>
            </a:r>
            <a:r>
              <a:rPr lang="en-US" sz="1800" i="1" dirty="0"/>
              <a:t>helps us to measure the quality of software in terms of the number of defects found, the tests run, and the system covered by the tests.”</a:t>
            </a:r>
          </a:p>
          <a:p>
            <a:br>
              <a:rPr lang="en-US" sz="1800" dirty="0"/>
            </a:br>
            <a:r>
              <a:rPr lang="en-US" sz="1800" i="1" dirty="0"/>
              <a:t>“</a:t>
            </a:r>
            <a:r>
              <a:rPr lang="en-US" sz="1800" b="1" i="1" dirty="0"/>
              <a:t>Quality</a:t>
            </a:r>
            <a:r>
              <a:rPr lang="en-US" sz="1800" i="1" dirty="0"/>
              <a:t> is the degree to which a component, system or process meets specified requirements and/or user/customer needs and expectations.“</a:t>
            </a:r>
          </a:p>
          <a:p>
            <a:pPr algn="just"/>
            <a:endParaRPr lang="en-US" sz="1800" dirty="0"/>
          </a:p>
          <a:p>
            <a:pPr algn="just"/>
            <a:endParaRPr lang="en-US" sz="1800" dirty="0"/>
          </a:p>
          <a:p>
            <a:pPr algn="r"/>
            <a:r>
              <a:rPr lang="en-US" sz="1800" dirty="0"/>
              <a:t>Foundations of Software Testing ISTQB Certification</a:t>
            </a:r>
          </a:p>
          <a:p>
            <a:endParaRPr lang="en-US" dirty="0"/>
          </a:p>
        </p:txBody>
      </p:sp>
    </p:spTree>
    <p:extLst>
      <p:ext uri="{BB962C8B-B14F-4D97-AF65-F5344CB8AC3E}">
        <p14:creationId xmlns:p14="http://schemas.microsoft.com/office/powerpoint/2010/main" val="2400861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7AB6-FAC6-6C98-1DA5-97F76C1BC9FB}"/>
              </a:ext>
            </a:extLst>
          </p:cNvPr>
          <p:cNvSpPr>
            <a:spLocks noGrp="1"/>
          </p:cNvSpPr>
          <p:nvPr>
            <p:ph type="title"/>
          </p:nvPr>
        </p:nvSpPr>
        <p:spPr>
          <a:xfrm>
            <a:off x="718128" y="928544"/>
            <a:ext cx="7648632" cy="1888547"/>
          </a:xfrm>
        </p:spPr>
        <p:txBody>
          <a:bodyPr/>
          <a:lstStyle/>
          <a:p>
            <a:r>
              <a:rPr lang="en-US" dirty="0"/>
              <a:t>What is testing?</a:t>
            </a:r>
          </a:p>
        </p:txBody>
      </p:sp>
      <p:grpSp>
        <p:nvGrpSpPr>
          <p:cNvPr id="5" name="Group 4">
            <a:extLst>
              <a:ext uri="{FF2B5EF4-FFF2-40B4-BE49-F238E27FC236}">
                <a16:creationId xmlns:a16="http://schemas.microsoft.com/office/drawing/2014/main" id="{A5183087-91D7-26CE-319D-7CE01253B075}"/>
              </a:ext>
            </a:extLst>
          </p:cNvPr>
          <p:cNvGrpSpPr/>
          <p:nvPr/>
        </p:nvGrpSpPr>
        <p:grpSpPr>
          <a:xfrm>
            <a:off x="1986783" y="2423786"/>
            <a:ext cx="8218436" cy="2010432"/>
            <a:chOff x="851770" y="3034523"/>
            <a:chExt cx="7008533" cy="1553407"/>
          </a:xfrm>
        </p:grpSpPr>
        <p:sp>
          <p:nvSpPr>
            <p:cNvPr id="6" name="TextBox 11">
              <a:extLst>
                <a:ext uri="{FF2B5EF4-FFF2-40B4-BE49-F238E27FC236}">
                  <a16:creationId xmlns:a16="http://schemas.microsoft.com/office/drawing/2014/main" id="{1A527400-B569-B9F3-C7E9-D752437F554E}"/>
                </a:ext>
              </a:extLst>
            </p:cNvPr>
            <p:cNvSpPr txBox="1"/>
            <p:nvPr/>
          </p:nvSpPr>
          <p:spPr>
            <a:xfrm>
              <a:off x="2441839" y="3037747"/>
              <a:ext cx="1923059" cy="309154"/>
            </a:xfrm>
            <a:prstGeom prst="rect">
              <a:avLst/>
            </a:prstGeom>
            <a:solidFill>
              <a:schemeClr val="accent4">
                <a:lumMod val="40000"/>
                <a:lumOff val="60000"/>
              </a:schemeClr>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t>Software under test</a:t>
              </a:r>
            </a:p>
          </p:txBody>
        </p:sp>
        <p:cxnSp>
          <p:nvCxnSpPr>
            <p:cNvPr id="7" name="Straight Arrow Connector 6">
              <a:extLst>
                <a:ext uri="{FF2B5EF4-FFF2-40B4-BE49-F238E27FC236}">
                  <a16:creationId xmlns:a16="http://schemas.microsoft.com/office/drawing/2014/main" id="{380C14DC-C321-9197-9F9B-3F200C46AEDE}"/>
                </a:ext>
              </a:extLst>
            </p:cNvPr>
            <p:cNvCxnSpPr/>
            <p:nvPr/>
          </p:nvCxnSpPr>
          <p:spPr>
            <a:xfrm>
              <a:off x="1955918" y="3219189"/>
              <a:ext cx="4859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14">
              <a:extLst>
                <a:ext uri="{FF2B5EF4-FFF2-40B4-BE49-F238E27FC236}">
                  <a16:creationId xmlns:a16="http://schemas.microsoft.com/office/drawing/2014/main" id="{A102380B-40D1-5632-B258-50FB7D07BA25}"/>
                </a:ext>
              </a:extLst>
            </p:cNvPr>
            <p:cNvSpPr txBox="1"/>
            <p:nvPr/>
          </p:nvSpPr>
          <p:spPr>
            <a:xfrm>
              <a:off x="851770" y="3034523"/>
              <a:ext cx="1029634" cy="309154"/>
            </a:xfrm>
            <a:prstGeom prst="rect">
              <a:avLst/>
            </a:prstGeom>
            <a:solidFill>
              <a:srgbClr val="92D050"/>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t>Test input</a:t>
              </a:r>
            </a:p>
          </p:txBody>
        </p:sp>
        <p:cxnSp>
          <p:nvCxnSpPr>
            <p:cNvPr id="9" name="Straight Arrow Connector 8">
              <a:extLst>
                <a:ext uri="{FF2B5EF4-FFF2-40B4-BE49-F238E27FC236}">
                  <a16:creationId xmlns:a16="http://schemas.microsoft.com/office/drawing/2014/main" id="{156C0AFB-0D74-B6E5-F32F-2CBB5FBADD50}"/>
                </a:ext>
              </a:extLst>
            </p:cNvPr>
            <p:cNvCxnSpPr/>
            <p:nvPr/>
          </p:nvCxnSpPr>
          <p:spPr>
            <a:xfrm>
              <a:off x="4488168" y="3234939"/>
              <a:ext cx="41335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18">
              <a:extLst>
                <a:ext uri="{FF2B5EF4-FFF2-40B4-BE49-F238E27FC236}">
                  <a16:creationId xmlns:a16="http://schemas.microsoft.com/office/drawing/2014/main" id="{01E2078D-23DB-44D4-092D-7E616ADA9AEF}"/>
                </a:ext>
              </a:extLst>
            </p:cNvPr>
            <p:cNvSpPr txBox="1"/>
            <p:nvPr/>
          </p:nvSpPr>
          <p:spPr>
            <a:xfrm>
              <a:off x="4914788" y="3034523"/>
              <a:ext cx="1167703" cy="309154"/>
            </a:xfrm>
            <a:prstGeom prst="rect">
              <a:avLst/>
            </a:prstGeom>
            <a:solidFill>
              <a:schemeClr val="accent2">
                <a:lumMod val="40000"/>
                <a:lumOff val="60000"/>
              </a:schemeClr>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t>Test output</a:t>
              </a:r>
            </a:p>
          </p:txBody>
        </p:sp>
        <p:cxnSp>
          <p:nvCxnSpPr>
            <p:cNvPr id="11" name="Straight Arrow Connector 10">
              <a:extLst>
                <a:ext uri="{FF2B5EF4-FFF2-40B4-BE49-F238E27FC236}">
                  <a16:creationId xmlns:a16="http://schemas.microsoft.com/office/drawing/2014/main" id="{F7CD8AEC-06CF-C94F-8697-85CAA9C53602}"/>
                </a:ext>
              </a:extLst>
            </p:cNvPr>
            <p:cNvCxnSpPr/>
            <p:nvPr/>
          </p:nvCxnSpPr>
          <p:spPr>
            <a:xfrm>
              <a:off x="5539799" y="3403855"/>
              <a:ext cx="0" cy="6638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21">
              <a:extLst>
                <a:ext uri="{FF2B5EF4-FFF2-40B4-BE49-F238E27FC236}">
                  <a16:creationId xmlns:a16="http://schemas.microsoft.com/office/drawing/2014/main" id="{B91451E5-5572-4DCB-DA1A-5C50B51045A9}"/>
                </a:ext>
              </a:extLst>
            </p:cNvPr>
            <p:cNvSpPr txBox="1"/>
            <p:nvPr/>
          </p:nvSpPr>
          <p:spPr>
            <a:xfrm>
              <a:off x="4726596" y="4067734"/>
              <a:ext cx="1345414" cy="309154"/>
            </a:xfrm>
            <a:prstGeom prst="rect">
              <a:avLst/>
            </a:prstGeom>
            <a:solidFill>
              <a:schemeClr val="accent2">
                <a:lumMod val="40000"/>
                <a:lumOff val="60000"/>
              </a:schemeClr>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t>Output is ok?</a:t>
              </a:r>
            </a:p>
          </p:txBody>
        </p:sp>
        <p:cxnSp>
          <p:nvCxnSpPr>
            <p:cNvPr id="13" name="Straight Arrow Connector 12">
              <a:extLst>
                <a:ext uri="{FF2B5EF4-FFF2-40B4-BE49-F238E27FC236}">
                  <a16:creationId xmlns:a16="http://schemas.microsoft.com/office/drawing/2014/main" id="{0B7833DB-8811-E8DD-2DAD-BF359019AE01}"/>
                </a:ext>
              </a:extLst>
            </p:cNvPr>
            <p:cNvCxnSpPr/>
            <p:nvPr/>
          </p:nvCxnSpPr>
          <p:spPr>
            <a:xfrm flipH="1">
              <a:off x="3903106" y="4252400"/>
              <a:ext cx="80128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24">
              <a:extLst>
                <a:ext uri="{FF2B5EF4-FFF2-40B4-BE49-F238E27FC236}">
                  <a16:creationId xmlns:a16="http://schemas.microsoft.com/office/drawing/2014/main" id="{360DDF93-AEEC-C7BC-80CD-F882AE7952D7}"/>
                </a:ext>
              </a:extLst>
            </p:cNvPr>
            <p:cNvSpPr txBox="1"/>
            <p:nvPr/>
          </p:nvSpPr>
          <p:spPr>
            <a:xfrm>
              <a:off x="4133051" y="4278776"/>
              <a:ext cx="448708" cy="3091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t>yes</a:t>
              </a:r>
            </a:p>
          </p:txBody>
        </p:sp>
        <p:cxnSp>
          <p:nvCxnSpPr>
            <p:cNvPr id="15" name="Straight Arrow Connector 14">
              <a:extLst>
                <a:ext uri="{FF2B5EF4-FFF2-40B4-BE49-F238E27FC236}">
                  <a16:creationId xmlns:a16="http://schemas.microsoft.com/office/drawing/2014/main" id="{243CB029-D541-75FD-ED5A-08164842DF61}"/>
                </a:ext>
              </a:extLst>
            </p:cNvPr>
            <p:cNvCxnSpPr/>
            <p:nvPr/>
          </p:nvCxnSpPr>
          <p:spPr>
            <a:xfrm>
              <a:off x="6164810" y="4252400"/>
              <a:ext cx="8392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27">
              <a:extLst>
                <a:ext uri="{FF2B5EF4-FFF2-40B4-BE49-F238E27FC236}">
                  <a16:creationId xmlns:a16="http://schemas.microsoft.com/office/drawing/2014/main" id="{949F13F6-5A57-5F4A-B3FF-A8D939EF97EF}"/>
                </a:ext>
              </a:extLst>
            </p:cNvPr>
            <p:cNvSpPr txBox="1"/>
            <p:nvPr/>
          </p:nvSpPr>
          <p:spPr>
            <a:xfrm>
              <a:off x="6370270" y="4278776"/>
              <a:ext cx="387137" cy="3091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t>no</a:t>
              </a:r>
            </a:p>
          </p:txBody>
        </p:sp>
        <p:sp>
          <p:nvSpPr>
            <p:cNvPr id="17" name="TextBox 30">
              <a:extLst>
                <a:ext uri="{FF2B5EF4-FFF2-40B4-BE49-F238E27FC236}">
                  <a16:creationId xmlns:a16="http://schemas.microsoft.com/office/drawing/2014/main" id="{514C168B-AD8D-80FB-44B3-084868418DFC}"/>
                </a:ext>
              </a:extLst>
            </p:cNvPr>
            <p:cNvSpPr txBox="1"/>
            <p:nvPr/>
          </p:nvSpPr>
          <p:spPr>
            <a:xfrm>
              <a:off x="7127310" y="4061285"/>
              <a:ext cx="732993" cy="309154"/>
            </a:xfrm>
            <a:prstGeom prst="rect">
              <a:avLst/>
            </a:prstGeom>
            <a:solidFill>
              <a:srgbClr val="FFFF00"/>
            </a:solid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t>Debug</a:t>
              </a:r>
            </a:p>
          </p:txBody>
        </p:sp>
        <p:sp>
          <p:nvSpPr>
            <p:cNvPr id="18" name="Smiley Face 17">
              <a:extLst>
                <a:ext uri="{FF2B5EF4-FFF2-40B4-BE49-F238E27FC236}">
                  <a16:creationId xmlns:a16="http://schemas.microsoft.com/office/drawing/2014/main" id="{25B5BDD4-D7E4-A5E6-0F82-D94433B5D9AC}"/>
                </a:ext>
              </a:extLst>
            </p:cNvPr>
            <p:cNvSpPr/>
            <p:nvPr/>
          </p:nvSpPr>
          <p:spPr>
            <a:xfrm>
              <a:off x="3169085" y="3974739"/>
              <a:ext cx="576197" cy="555321"/>
            </a:xfrm>
            <a:prstGeom prst="smileyFac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2000"/>
            </a:p>
          </p:txBody>
        </p:sp>
      </p:grpSp>
    </p:spTree>
    <p:extLst>
      <p:ext uri="{BB962C8B-B14F-4D97-AF65-F5344CB8AC3E}">
        <p14:creationId xmlns:p14="http://schemas.microsoft.com/office/powerpoint/2010/main" val="2949105684"/>
      </p:ext>
    </p:extLst>
  </p:cSld>
  <p:clrMapOvr>
    <a:masterClrMapping/>
  </p:clrMapOvr>
</p:sld>
</file>

<file path=ppt/theme/theme1.xml><?xml version="1.0" encoding="utf-8"?>
<a:theme xmlns:a="http://schemas.openxmlformats.org/drawingml/2006/main" name="Custom Design">
  <a:themeElements>
    <a:clrScheme name="Fortech">
      <a:dk1>
        <a:srgbClr val="404040"/>
      </a:dk1>
      <a:lt1>
        <a:sysClr val="window" lastClr="FFFFFF"/>
      </a:lt1>
      <a:dk2>
        <a:srgbClr val="2C2F5A"/>
      </a:dk2>
      <a:lt2>
        <a:srgbClr val="E7E6E6"/>
      </a:lt2>
      <a:accent1>
        <a:srgbClr val="FF3366"/>
      </a:accent1>
      <a:accent2>
        <a:srgbClr val="63B3E3"/>
      </a:accent2>
      <a:accent3>
        <a:srgbClr val="89C2E9"/>
      </a:accent3>
      <a:accent4>
        <a:srgbClr val="B42025"/>
      </a:accent4>
      <a:accent5>
        <a:srgbClr val="484974"/>
      </a:accent5>
      <a:accent6>
        <a:srgbClr val="7F7F7F"/>
      </a:accent6>
      <a:hlink>
        <a:srgbClr val="404040"/>
      </a:hlink>
      <a:folHlink>
        <a:srgbClr val="4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Flow_SignoffStatus xmlns="22229ce3-af41-4a7e-87db-1ae048b49b2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0B40C6DE3CB774FB7FD71CE148D5CB1" ma:contentTypeVersion="12" ma:contentTypeDescription="Create a new document." ma:contentTypeScope="" ma:versionID="c5d2706c69ecff87af63ebd017591de8">
  <xsd:schema xmlns:xsd="http://www.w3.org/2001/XMLSchema" xmlns:xs="http://www.w3.org/2001/XMLSchema" xmlns:p="http://schemas.microsoft.com/office/2006/metadata/properties" xmlns:ns2="22229ce3-af41-4a7e-87db-1ae048b49b29" xmlns:ns3="4bebcf37-3a75-48e3-bd57-05ecbb064609" targetNamespace="http://schemas.microsoft.com/office/2006/metadata/properties" ma:root="true" ma:fieldsID="1ade383c50eff5e43d394a059442e282" ns2:_="" ns3:_="">
    <xsd:import namespace="22229ce3-af41-4a7e-87db-1ae048b49b29"/>
    <xsd:import namespace="4bebcf37-3a75-48e3-bd57-05ecbb06460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_Flow_SignoffStatu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29ce3-af41-4a7e-87db-1ae048b49b2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_x0024_Resources_x003a_core_x002c_Signoff_Status_x003b_">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ebcf37-3a75-48e3-bd57-05ecbb06460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626FAA-E4B3-40F4-BA86-6B2FCC936BA7}">
  <ds:schemaRefs>
    <ds:schemaRef ds:uri="http://schemas.microsoft.com/sharepoint/v3/contenttype/forms"/>
  </ds:schemaRefs>
</ds:datastoreItem>
</file>

<file path=customXml/itemProps2.xml><?xml version="1.0" encoding="utf-8"?>
<ds:datastoreItem xmlns:ds="http://schemas.openxmlformats.org/officeDocument/2006/customXml" ds:itemID="{E826024E-5E64-47F7-AF71-0769B7522CB1}">
  <ds:schemaRefs>
    <ds:schemaRef ds:uri="http://schemas.microsoft.com/office/2006/metadata/properties"/>
    <ds:schemaRef ds:uri="4bebcf37-3a75-48e3-bd57-05ecbb064609"/>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purl.org/dc/elements/1.1/"/>
    <ds:schemaRef ds:uri="22229ce3-af41-4a7e-87db-1ae048b49b29"/>
    <ds:schemaRef ds:uri="http://www.w3.org/XML/1998/namespace"/>
  </ds:schemaRefs>
</ds:datastoreItem>
</file>

<file path=customXml/itemProps3.xml><?xml version="1.0" encoding="utf-8"?>
<ds:datastoreItem xmlns:ds="http://schemas.openxmlformats.org/officeDocument/2006/customXml" ds:itemID="{974C5B3C-6FAA-4B3F-9312-86CC2A3482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229ce3-af41-4a7e-87db-1ae048b49b29"/>
    <ds:schemaRef ds:uri="4bebcf37-3a75-48e3-bd57-05ecbb0646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17022</TotalTime>
  <Words>2168</Words>
  <Application>Microsoft Office PowerPoint</Application>
  <PresentationFormat>Widescreen</PresentationFormat>
  <Paragraphs>345</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Tahoma</vt:lpstr>
      <vt:lpstr>Wingdings</vt:lpstr>
      <vt:lpstr>Custom Design</vt:lpstr>
      <vt:lpstr>AQA Pre-Employment</vt:lpstr>
      <vt:lpstr>DOCUMENT METADATA</vt:lpstr>
      <vt:lpstr>Trainers</vt:lpstr>
      <vt:lpstr>Prezentari</vt:lpstr>
      <vt:lpstr>Asteptarile Voastre</vt:lpstr>
      <vt:lpstr>Asteptarile Noastre</vt:lpstr>
      <vt:lpstr>What is testing? </vt:lpstr>
      <vt:lpstr>PowerPoint Presentation</vt:lpstr>
      <vt:lpstr>What is testing?</vt:lpstr>
      <vt:lpstr>What is testing?</vt:lpstr>
      <vt:lpstr>What is testing?</vt:lpstr>
      <vt:lpstr>What is testing?</vt:lpstr>
      <vt:lpstr>What is testing?</vt:lpstr>
      <vt:lpstr>What is testing?</vt:lpstr>
      <vt:lpstr>Test levels</vt:lpstr>
      <vt:lpstr>Test levels</vt:lpstr>
      <vt:lpstr>Test levels</vt:lpstr>
      <vt:lpstr>Test levels</vt:lpstr>
      <vt:lpstr>Unit testing</vt:lpstr>
      <vt:lpstr>Unit testing</vt:lpstr>
      <vt:lpstr>Unit test design</vt:lpstr>
      <vt:lpstr>Unit test design</vt:lpstr>
      <vt:lpstr>integration testing</vt:lpstr>
      <vt:lpstr>integration testing</vt:lpstr>
      <vt:lpstr>integration testing</vt:lpstr>
      <vt:lpstr>integration testing</vt:lpstr>
      <vt:lpstr>System testing</vt:lpstr>
      <vt:lpstr>System testing</vt:lpstr>
      <vt:lpstr>System testing</vt:lpstr>
      <vt:lpstr>User acceptance testing</vt:lpstr>
      <vt:lpstr>User acceptance testing</vt:lpstr>
      <vt:lpstr>User acceptance testing</vt:lpstr>
      <vt:lpstr>Test Types</vt:lpstr>
      <vt:lpstr>Test types</vt:lpstr>
      <vt:lpstr>Test types</vt:lpstr>
      <vt:lpstr>Functional testing</vt:lpstr>
      <vt:lpstr>Functional testing</vt:lpstr>
      <vt:lpstr>Functional testing</vt:lpstr>
      <vt:lpstr>NON-Functional testing</vt:lpstr>
      <vt:lpstr>NON-Functional testing</vt:lpstr>
      <vt:lpstr>structural testing</vt:lpstr>
      <vt:lpstr>structural testing</vt:lpstr>
      <vt:lpstr>structural testing</vt:lpstr>
      <vt:lpstr>structural testing</vt:lpstr>
      <vt:lpstr>Change related testing</vt:lpstr>
      <vt:lpstr>Automation testing</vt:lpstr>
      <vt:lpstr>Automation testing</vt:lpstr>
      <vt:lpstr>Test cases</vt:lpstr>
      <vt:lpstr>Test cases</vt:lpstr>
      <vt:lpstr>Test cases</vt:lpstr>
      <vt:lpstr>Test cases</vt:lpstr>
      <vt:lpstr>Test cases</vt:lpstr>
      <vt:lpstr>Test Design techniques </vt:lpstr>
      <vt:lpstr>Test Design techniques </vt:lpstr>
      <vt:lpstr>Test Design techniques </vt:lpstr>
      <vt:lpstr>Equivalence Partitioning </vt:lpstr>
      <vt:lpstr>Equivalence Partitioning </vt:lpstr>
      <vt:lpstr>Boundary value analysis </vt:lpstr>
      <vt:lpstr>Boundary value analysis </vt:lpstr>
      <vt:lpstr>Decision tables </vt:lpstr>
      <vt:lpstr>Decision tables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Nechita</dc:creator>
  <cp:lastModifiedBy>Gyorgy Istvan Gyorfi</cp:lastModifiedBy>
  <cp:revision>2044</cp:revision>
  <dcterms:created xsi:type="dcterms:W3CDTF">2018-08-28T11:37:01Z</dcterms:created>
  <dcterms:modified xsi:type="dcterms:W3CDTF">2022-12-08T11:59:30Z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0x01010070B40C6DE3CB774FB7FD71CE148D5CB1</vt:lpwstr>
  </property>
</Properties>
</file>